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11"/>
  </p:notesMasterIdLst>
  <p:handoutMasterIdLst>
    <p:handoutMasterId r:id="rId12"/>
  </p:handoutMasterIdLst>
  <p:sldIdLst>
    <p:sldId id="301" r:id="rId2"/>
    <p:sldId id="329" r:id="rId3"/>
    <p:sldId id="331" r:id="rId4"/>
    <p:sldId id="288" r:id="rId5"/>
    <p:sldId id="336" r:id="rId6"/>
    <p:sldId id="337" r:id="rId7"/>
    <p:sldId id="312" r:id="rId8"/>
    <p:sldId id="340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2932"/>
  </p:normalViewPr>
  <p:slideViewPr>
    <p:cSldViewPr>
      <p:cViewPr varScale="1">
        <p:scale>
          <a:sx n="50" d="100"/>
          <a:sy n="50" d="100"/>
        </p:scale>
        <p:origin x="114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BB0BBC-F7E6-4736-8F7D-5A000BD095F6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FF6B55-AF57-4412-8811-B1B149950679}">
      <dgm:prSet phldrT="[Text]"/>
      <dgm:spPr/>
      <dgm:t>
        <a:bodyPr/>
        <a:lstStyle/>
        <a:p>
          <a:pPr algn="ctr"/>
          <a:r>
            <a:rPr lang="en-US" b="1" dirty="0"/>
            <a:t>Goals</a:t>
          </a:r>
        </a:p>
      </dgm:t>
    </dgm:pt>
    <dgm:pt modelId="{005789DE-09AD-4272-AEB0-3671E61864CC}" type="parTrans" cxnId="{E73A3DD0-2999-4892-BD4E-7A4FB25EFC6E}">
      <dgm:prSet/>
      <dgm:spPr/>
      <dgm:t>
        <a:bodyPr/>
        <a:lstStyle/>
        <a:p>
          <a:pPr algn="ctr"/>
          <a:endParaRPr lang="en-US"/>
        </a:p>
      </dgm:t>
    </dgm:pt>
    <dgm:pt modelId="{E651F2FC-F5BF-4BA8-BD82-EC16CA9845DF}" type="sibTrans" cxnId="{E73A3DD0-2999-4892-BD4E-7A4FB25EFC6E}">
      <dgm:prSet/>
      <dgm:spPr/>
      <dgm:t>
        <a:bodyPr/>
        <a:lstStyle/>
        <a:p>
          <a:pPr algn="ctr"/>
          <a:endParaRPr lang="en-US"/>
        </a:p>
      </dgm:t>
    </dgm:pt>
    <dgm:pt modelId="{092FB5AA-0C14-446D-A598-E2BBCEDFE335}">
      <dgm:prSet phldrT="[Text]"/>
      <dgm:spPr/>
      <dgm:t>
        <a:bodyPr/>
        <a:lstStyle/>
        <a:p>
          <a:pPr algn="ctr"/>
          <a:r>
            <a:rPr lang="en-US" b="1" dirty="0"/>
            <a:t>Post-secondary Education</a:t>
          </a:r>
        </a:p>
      </dgm:t>
    </dgm:pt>
    <dgm:pt modelId="{51898B9C-36C2-4F90-9DAA-62302B8863E8}" type="parTrans" cxnId="{D2CE7612-0F68-4B1D-9997-117BD7AA8EE0}">
      <dgm:prSet/>
      <dgm:spPr/>
      <dgm:t>
        <a:bodyPr/>
        <a:lstStyle/>
        <a:p>
          <a:pPr algn="ctr"/>
          <a:endParaRPr lang="en-US"/>
        </a:p>
      </dgm:t>
    </dgm:pt>
    <dgm:pt modelId="{B6F9FD5B-7EC0-489E-B22C-9FDD7EAFEBFD}" type="sibTrans" cxnId="{D2CE7612-0F68-4B1D-9997-117BD7AA8EE0}">
      <dgm:prSet/>
      <dgm:spPr/>
      <dgm:t>
        <a:bodyPr/>
        <a:lstStyle/>
        <a:p>
          <a:pPr algn="ctr"/>
          <a:endParaRPr lang="en-US"/>
        </a:p>
      </dgm:t>
    </dgm:pt>
    <dgm:pt modelId="{B14073B0-518E-4BD3-96F6-54BE1557739C}">
      <dgm:prSet phldrT="[Text]"/>
      <dgm:spPr/>
      <dgm:t>
        <a:bodyPr/>
        <a:lstStyle/>
        <a:p>
          <a:pPr algn="ctr"/>
          <a:r>
            <a:rPr lang="en-US" b="1" dirty="0"/>
            <a:t>Workforce Entry</a:t>
          </a:r>
        </a:p>
      </dgm:t>
    </dgm:pt>
    <dgm:pt modelId="{B20460A7-7159-4BB8-A56A-27B981785147}" type="parTrans" cxnId="{C00140F8-1C32-4679-8BC0-43E17CB2386A}">
      <dgm:prSet/>
      <dgm:spPr/>
      <dgm:t>
        <a:bodyPr/>
        <a:lstStyle/>
        <a:p>
          <a:pPr algn="ctr"/>
          <a:endParaRPr lang="en-US"/>
        </a:p>
      </dgm:t>
    </dgm:pt>
    <dgm:pt modelId="{CCB1EC59-02DB-495A-A213-751B701EEA68}" type="sibTrans" cxnId="{C00140F8-1C32-4679-8BC0-43E17CB2386A}">
      <dgm:prSet/>
      <dgm:spPr/>
      <dgm:t>
        <a:bodyPr/>
        <a:lstStyle/>
        <a:p>
          <a:pPr algn="ctr"/>
          <a:endParaRPr lang="en-US"/>
        </a:p>
      </dgm:t>
    </dgm:pt>
    <dgm:pt modelId="{EB01B501-B0CD-4FD1-8B55-CB8498E25EE4}">
      <dgm:prSet phldrT="[Text]"/>
      <dgm:spPr/>
      <dgm:t>
        <a:bodyPr/>
        <a:lstStyle/>
        <a:p>
          <a:pPr algn="ctr"/>
          <a:r>
            <a:rPr lang="en-US" b="1" dirty="0"/>
            <a:t>Technical Training</a:t>
          </a:r>
        </a:p>
      </dgm:t>
    </dgm:pt>
    <dgm:pt modelId="{C7407D16-E2F2-41DE-977F-5FC42E982977}" type="parTrans" cxnId="{D7C842C5-19F1-44C4-9619-9EA2509AD629}">
      <dgm:prSet/>
      <dgm:spPr/>
      <dgm:t>
        <a:bodyPr/>
        <a:lstStyle/>
        <a:p>
          <a:pPr algn="ctr"/>
          <a:endParaRPr lang="en-US"/>
        </a:p>
      </dgm:t>
    </dgm:pt>
    <dgm:pt modelId="{C7A16DC4-BCEA-4A76-8BDC-04E524A8690B}" type="sibTrans" cxnId="{D7C842C5-19F1-44C4-9619-9EA2509AD629}">
      <dgm:prSet/>
      <dgm:spPr/>
      <dgm:t>
        <a:bodyPr/>
        <a:lstStyle/>
        <a:p>
          <a:pPr algn="ctr"/>
          <a:endParaRPr lang="en-US"/>
        </a:p>
      </dgm:t>
    </dgm:pt>
    <dgm:pt modelId="{1D611EC2-5542-4EBB-90CC-D11F16F027B8}">
      <dgm:prSet phldrT="[Text]"/>
      <dgm:spPr/>
      <dgm:t>
        <a:bodyPr/>
        <a:lstStyle/>
        <a:p>
          <a:pPr algn="ctr"/>
          <a:r>
            <a:rPr lang="en-US" b="1" dirty="0"/>
            <a:t>Quality of Life for Families</a:t>
          </a:r>
        </a:p>
      </dgm:t>
    </dgm:pt>
    <dgm:pt modelId="{FDC9725B-C8DF-4769-99D3-8D008C383DC6}" type="parTrans" cxnId="{D82F4EF9-4828-4D95-9EC8-3BCC0E812AA8}">
      <dgm:prSet/>
      <dgm:spPr/>
      <dgm:t>
        <a:bodyPr/>
        <a:lstStyle/>
        <a:p>
          <a:pPr algn="ctr"/>
          <a:endParaRPr lang="en-US"/>
        </a:p>
      </dgm:t>
    </dgm:pt>
    <dgm:pt modelId="{1693E568-46C4-445C-BEF4-454B6F393C9A}" type="sibTrans" cxnId="{D82F4EF9-4828-4D95-9EC8-3BCC0E812AA8}">
      <dgm:prSet/>
      <dgm:spPr/>
      <dgm:t>
        <a:bodyPr/>
        <a:lstStyle/>
        <a:p>
          <a:pPr algn="ctr"/>
          <a:endParaRPr lang="en-US"/>
        </a:p>
      </dgm:t>
    </dgm:pt>
    <dgm:pt modelId="{263FC23E-64AC-4780-9D9A-41109E4652C0}" type="pres">
      <dgm:prSet presAssocID="{C0BB0BBC-F7E6-4736-8F7D-5A000BD095F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D4D65C-75AC-4746-BC9C-83C178FA1880}" type="pres">
      <dgm:prSet presAssocID="{C7FF6B55-AF57-4412-8811-B1B149950679}" presName="centerShape" presStyleLbl="node0" presStyleIdx="0" presStyleCnt="1"/>
      <dgm:spPr/>
      <dgm:t>
        <a:bodyPr/>
        <a:lstStyle/>
        <a:p>
          <a:endParaRPr lang="en-US"/>
        </a:p>
      </dgm:t>
    </dgm:pt>
    <dgm:pt modelId="{8B3551F2-1A4E-4034-871B-226FC2737BFE}" type="pres">
      <dgm:prSet presAssocID="{51898B9C-36C2-4F90-9DAA-62302B8863E8}" presName="parTrans" presStyleLbl="sibTrans2D1" presStyleIdx="0" presStyleCnt="4"/>
      <dgm:spPr/>
      <dgm:t>
        <a:bodyPr/>
        <a:lstStyle/>
        <a:p>
          <a:endParaRPr lang="en-US"/>
        </a:p>
      </dgm:t>
    </dgm:pt>
    <dgm:pt modelId="{3EAAF80B-3FEE-4EA5-9995-FE59E56BE7FE}" type="pres">
      <dgm:prSet presAssocID="{51898B9C-36C2-4F90-9DAA-62302B8863E8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02B88CA3-8624-4E94-9852-13CB9B5FA977}" type="pres">
      <dgm:prSet presAssocID="{092FB5AA-0C14-446D-A598-E2BBCEDFE33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A47BCA-0F5B-4D3A-9C9F-CF5970725317}" type="pres">
      <dgm:prSet presAssocID="{B20460A7-7159-4BB8-A56A-27B981785147}" presName="parTrans" presStyleLbl="sibTrans2D1" presStyleIdx="1" presStyleCnt="4"/>
      <dgm:spPr/>
      <dgm:t>
        <a:bodyPr/>
        <a:lstStyle/>
        <a:p>
          <a:endParaRPr lang="en-US"/>
        </a:p>
      </dgm:t>
    </dgm:pt>
    <dgm:pt modelId="{8D115634-4FA5-4965-B994-44BE5244E701}" type="pres">
      <dgm:prSet presAssocID="{B20460A7-7159-4BB8-A56A-27B981785147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427860D8-DFAC-4AF3-95C4-3B1F18BCECC4}" type="pres">
      <dgm:prSet presAssocID="{B14073B0-518E-4BD3-96F6-54BE1557739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BD5F98-2B32-464D-8C6C-A786A0BB6F6E}" type="pres">
      <dgm:prSet presAssocID="{C7407D16-E2F2-41DE-977F-5FC42E982977}" presName="parTrans" presStyleLbl="sibTrans2D1" presStyleIdx="2" presStyleCnt="4"/>
      <dgm:spPr/>
      <dgm:t>
        <a:bodyPr/>
        <a:lstStyle/>
        <a:p>
          <a:endParaRPr lang="en-US"/>
        </a:p>
      </dgm:t>
    </dgm:pt>
    <dgm:pt modelId="{EDE19DCD-87A0-4E85-9291-20B578335F08}" type="pres">
      <dgm:prSet presAssocID="{C7407D16-E2F2-41DE-977F-5FC42E982977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C37859E6-D5FE-4E57-99DA-33BA595D8151}" type="pres">
      <dgm:prSet presAssocID="{EB01B501-B0CD-4FD1-8B55-CB8498E25EE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274264-905E-4445-8577-EC29A9AC633D}" type="pres">
      <dgm:prSet presAssocID="{FDC9725B-C8DF-4769-99D3-8D008C383DC6}" presName="parTrans" presStyleLbl="sibTrans2D1" presStyleIdx="3" presStyleCnt="4"/>
      <dgm:spPr/>
      <dgm:t>
        <a:bodyPr/>
        <a:lstStyle/>
        <a:p>
          <a:endParaRPr lang="en-US"/>
        </a:p>
      </dgm:t>
    </dgm:pt>
    <dgm:pt modelId="{889A3B6F-C2C5-407A-8CF4-99491D97B210}" type="pres">
      <dgm:prSet presAssocID="{FDC9725B-C8DF-4769-99D3-8D008C383DC6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652B7527-EF9D-438E-9B4F-2F2DA942535B}" type="pres">
      <dgm:prSet presAssocID="{1D611EC2-5542-4EBB-90CC-D11F16F027B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3B6E36-866C-4EF1-BE70-F8471587D0E8}" type="presOf" srcId="{FDC9725B-C8DF-4769-99D3-8D008C383DC6}" destId="{889A3B6F-C2C5-407A-8CF4-99491D97B210}" srcOrd="1" destOrd="0" presId="urn:microsoft.com/office/officeart/2005/8/layout/radial5"/>
    <dgm:cxn modelId="{D7B8DB7B-B816-4100-A24A-96AA6DD844A5}" type="presOf" srcId="{FDC9725B-C8DF-4769-99D3-8D008C383DC6}" destId="{3F274264-905E-4445-8577-EC29A9AC633D}" srcOrd="0" destOrd="0" presId="urn:microsoft.com/office/officeart/2005/8/layout/radial5"/>
    <dgm:cxn modelId="{D82F4EF9-4828-4D95-9EC8-3BCC0E812AA8}" srcId="{C7FF6B55-AF57-4412-8811-B1B149950679}" destId="{1D611EC2-5542-4EBB-90CC-D11F16F027B8}" srcOrd="3" destOrd="0" parTransId="{FDC9725B-C8DF-4769-99D3-8D008C383DC6}" sibTransId="{1693E568-46C4-445C-BEF4-454B6F393C9A}"/>
    <dgm:cxn modelId="{CC9F9838-5017-40E8-BBF3-FA94D698CD17}" type="presOf" srcId="{51898B9C-36C2-4F90-9DAA-62302B8863E8}" destId="{3EAAF80B-3FEE-4EA5-9995-FE59E56BE7FE}" srcOrd="1" destOrd="0" presId="urn:microsoft.com/office/officeart/2005/8/layout/radial5"/>
    <dgm:cxn modelId="{16385CD1-17D9-4104-A7DC-21597FB3AE79}" type="presOf" srcId="{C7407D16-E2F2-41DE-977F-5FC42E982977}" destId="{EDE19DCD-87A0-4E85-9291-20B578335F08}" srcOrd="1" destOrd="0" presId="urn:microsoft.com/office/officeart/2005/8/layout/radial5"/>
    <dgm:cxn modelId="{4AC1CA88-4FCF-47BC-9713-C6001E51B633}" type="presOf" srcId="{51898B9C-36C2-4F90-9DAA-62302B8863E8}" destId="{8B3551F2-1A4E-4034-871B-226FC2737BFE}" srcOrd="0" destOrd="0" presId="urn:microsoft.com/office/officeart/2005/8/layout/radial5"/>
    <dgm:cxn modelId="{81B38420-AD0A-48C2-BEA4-612D086CBE22}" type="presOf" srcId="{EB01B501-B0CD-4FD1-8B55-CB8498E25EE4}" destId="{C37859E6-D5FE-4E57-99DA-33BA595D8151}" srcOrd="0" destOrd="0" presId="urn:microsoft.com/office/officeart/2005/8/layout/radial5"/>
    <dgm:cxn modelId="{C00140F8-1C32-4679-8BC0-43E17CB2386A}" srcId="{C7FF6B55-AF57-4412-8811-B1B149950679}" destId="{B14073B0-518E-4BD3-96F6-54BE1557739C}" srcOrd="1" destOrd="0" parTransId="{B20460A7-7159-4BB8-A56A-27B981785147}" sibTransId="{CCB1EC59-02DB-495A-A213-751B701EEA68}"/>
    <dgm:cxn modelId="{6213B044-0574-4EDC-9B4E-79DD55FE4B2E}" type="presOf" srcId="{C0BB0BBC-F7E6-4736-8F7D-5A000BD095F6}" destId="{263FC23E-64AC-4780-9D9A-41109E4652C0}" srcOrd="0" destOrd="0" presId="urn:microsoft.com/office/officeart/2005/8/layout/radial5"/>
    <dgm:cxn modelId="{D2CE7612-0F68-4B1D-9997-117BD7AA8EE0}" srcId="{C7FF6B55-AF57-4412-8811-B1B149950679}" destId="{092FB5AA-0C14-446D-A598-E2BBCEDFE335}" srcOrd="0" destOrd="0" parTransId="{51898B9C-36C2-4F90-9DAA-62302B8863E8}" sibTransId="{B6F9FD5B-7EC0-489E-B22C-9FDD7EAFEBFD}"/>
    <dgm:cxn modelId="{2B29B012-6FAD-4B59-B279-131A158E8815}" type="presOf" srcId="{B20460A7-7159-4BB8-A56A-27B981785147}" destId="{2AA47BCA-0F5B-4D3A-9C9F-CF5970725317}" srcOrd="0" destOrd="0" presId="urn:microsoft.com/office/officeart/2005/8/layout/radial5"/>
    <dgm:cxn modelId="{B2078355-1594-4387-8373-CAA44EF0B582}" type="presOf" srcId="{C7407D16-E2F2-41DE-977F-5FC42E982977}" destId="{95BD5F98-2B32-464D-8C6C-A786A0BB6F6E}" srcOrd="0" destOrd="0" presId="urn:microsoft.com/office/officeart/2005/8/layout/radial5"/>
    <dgm:cxn modelId="{1CAB499E-67ED-4542-8022-4D52528C68EC}" type="presOf" srcId="{C7FF6B55-AF57-4412-8811-B1B149950679}" destId="{3CD4D65C-75AC-4746-BC9C-83C178FA1880}" srcOrd="0" destOrd="0" presId="urn:microsoft.com/office/officeart/2005/8/layout/radial5"/>
    <dgm:cxn modelId="{59C42914-EB30-4A9E-8327-167FA36D3AD9}" type="presOf" srcId="{092FB5AA-0C14-446D-A598-E2BBCEDFE335}" destId="{02B88CA3-8624-4E94-9852-13CB9B5FA977}" srcOrd="0" destOrd="0" presId="urn:microsoft.com/office/officeart/2005/8/layout/radial5"/>
    <dgm:cxn modelId="{74A6CA68-6EE3-4AE7-B40C-2B1BE10ED45E}" type="presOf" srcId="{1D611EC2-5542-4EBB-90CC-D11F16F027B8}" destId="{652B7527-EF9D-438E-9B4F-2F2DA942535B}" srcOrd="0" destOrd="0" presId="urn:microsoft.com/office/officeart/2005/8/layout/radial5"/>
    <dgm:cxn modelId="{E83EF9B7-52F1-40EA-AC81-15AFA9A8681E}" type="presOf" srcId="{B20460A7-7159-4BB8-A56A-27B981785147}" destId="{8D115634-4FA5-4965-B994-44BE5244E701}" srcOrd="1" destOrd="0" presId="urn:microsoft.com/office/officeart/2005/8/layout/radial5"/>
    <dgm:cxn modelId="{E73A3DD0-2999-4892-BD4E-7A4FB25EFC6E}" srcId="{C0BB0BBC-F7E6-4736-8F7D-5A000BD095F6}" destId="{C7FF6B55-AF57-4412-8811-B1B149950679}" srcOrd="0" destOrd="0" parTransId="{005789DE-09AD-4272-AEB0-3671E61864CC}" sibTransId="{E651F2FC-F5BF-4BA8-BD82-EC16CA9845DF}"/>
    <dgm:cxn modelId="{D7C842C5-19F1-44C4-9619-9EA2509AD629}" srcId="{C7FF6B55-AF57-4412-8811-B1B149950679}" destId="{EB01B501-B0CD-4FD1-8B55-CB8498E25EE4}" srcOrd="2" destOrd="0" parTransId="{C7407D16-E2F2-41DE-977F-5FC42E982977}" sibTransId="{C7A16DC4-BCEA-4A76-8BDC-04E524A8690B}"/>
    <dgm:cxn modelId="{5C088F15-7A1B-41A5-98C3-BEBF20476A50}" type="presOf" srcId="{B14073B0-518E-4BD3-96F6-54BE1557739C}" destId="{427860D8-DFAC-4AF3-95C4-3B1F18BCECC4}" srcOrd="0" destOrd="0" presId="urn:microsoft.com/office/officeart/2005/8/layout/radial5"/>
    <dgm:cxn modelId="{FCA56643-4A7C-4123-B42A-2F8AA2A896C5}" type="presParOf" srcId="{263FC23E-64AC-4780-9D9A-41109E4652C0}" destId="{3CD4D65C-75AC-4746-BC9C-83C178FA1880}" srcOrd="0" destOrd="0" presId="urn:microsoft.com/office/officeart/2005/8/layout/radial5"/>
    <dgm:cxn modelId="{6F508C44-E66F-4F3A-B731-5C87678F0DD8}" type="presParOf" srcId="{263FC23E-64AC-4780-9D9A-41109E4652C0}" destId="{8B3551F2-1A4E-4034-871B-226FC2737BFE}" srcOrd="1" destOrd="0" presId="urn:microsoft.com/office/officeart/2005/8/layout/radial5"/>
    <dgm:cxn modelId="{955D4023-4157-4CFD-9150-46DCF86EB8EB}" type="presParOf" srcId="{8B3551F2-1A4E-4034-871B-226FC2737BFE}" destId="{3EAAF80B-3FEE-4EA5-9995-FE59E56BE7FE}" srcOrd="0" destOrd="0" presId="urn:microsoft.com/office/officeart/2005/8/layout/radial5"/>
    <dgm:cxn modelId="{57F58F5C-2882-4E89-BBB4-D00DB7654061}" type="presParOf" srcId="{263FC23E-64AC-4780-9D9A-41109E4652C0}" destId="{02B88CA3-8624-4E94-9852-13CB9B5FA977}" srcOrd="2" destOrd="0" presId="urn:microsoft.com/office/officeart/2005/8/layout/radial5"/>
    <dgm:cxn modelId="{1EC1F5EF-1528-4678-B789-8573E001A80B}" type="presParOf" srcId="{263FC23E-64AC-4780-9D9A-41109E4652C0}" destId="{2AA47BCA-0F5B-4D3A-9C9F-CF5970725317}" srcOrd="3" destOrd="0" presId="urn:microsoft.com/office/officeart/2005/8/layout/radial5"/>
    <dgm:cxn modelId="{3C8F7B49-D747-4248-BD32-09CDA0C92AA1}" type="presParOf" srcId="{2AA47BCA-0F5B-4D3A-9C9F-CF5970725317}" destId="{8D115634-4FA5-4965-B994-44BE5244E701}" srcOrd="0" destOrd="0" presId="urn:microsoft.com/office/officeart/2005/8/layout/radial5"/>
    <dgm:cxn modelId="{A5DC9EDB-3C16-4737-B72D-F45176894E6A}" type="presParOf" srcId="{263FC23E-64AC-4780-9D9A-41109E4652C0}" destId="{427860D8-DFAC-4AF3-95C4-3B1F18BCECC4}" srcOrd="4" destOrd="0" presId="urn:microsoft.com/office/officeart/2005/8/layout/radial5"/>
    <dgm:cxn modelId="{E50C4A9B-9574-4147-833B-BC18D13C5887}" type="presParOf" srcId="{263FC23E-64AC-4780-9D9A-41109E4652C0}" destId="{95BD5F98-2B32-464D-8C6C-A786A0BB6F6E}" srcOrd="5" destOrd="0" presId="urn:microsoft.com/office/officeart/2005/8/layout/radial5"/>
    <dgm:cxn modelId="{ED644F46-9D19-4815-9A86-DE5F12D4363E}" type="presParOf" srcId="{95BD5F98-2B32-464D-8C6C-A786A0BB6F6E}" destId="{EDE19DCD-87A0-4E85-9291-20B578335F08}" srcOrd="0" destOrd="0" presId="urn:microsoft.com/office/officeart/2005/8/layout/radial5"/>
    <dgm:cxn modelId="{2F1FE6CF-601F-4958-864D-771932CCDEF0}" type="presParOf" srcId="{263FC23E-64AC-4780-9D9A-41109E4652C0}" destId="{C37859E6-D5FE-4E57-99DA-33BA595D8151}" srcOrd="6" destOrd="0" presId="urn:microsoft.com/office/officeart/2005/8/layout/radial5"/>
    <dgm:cxn modelId="{69211D2F-681A-4C57-8862-E6066B551F08}" type="presParOf" srcId="{263FC23E-64AC-4780-9D9A-41109E4652C0}" destId="{3F274264-905E-4445-8577-EC29A9AC633D}" srcOrd="7" destOrd="0" presId="urn:microsoft.com/office/officeart/2005/8/layout/radial5"/>
    <dgm:cxn modelId="{9A177CF3-5AB8-4140-9A4D-CAE486F257F9}" type="presParOf" srcId="{3F274264-905E-4445-8577-EC29A9AC633D}" destId="{889A3B6F-C2C5-407A-8CF4-99491D97B210}" srcOrd="0" destOrd="0" presId="urn:microsoft.com/office/officeart/2005/8/layout/radial5"/>
    <dgm:cxn modelId="{CE6414A0-337F-422D-AE07-1E7FA23CF7A0}" type="presParOf" srcId="{263FC23E-64AC-4780-9D9A-41109E4652C0}" destId="{652B7527-EF9D-438E-9B4F-2F2DA942535B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28A4C3-EE42-4912-83D7-BA141A418BD5}" type="doc">
      <dgm:prSet loTypeId="urn:microsoft.com/office/officeart/2016/7/layout/BasicLinearProcessNumbered" loCatId="process" qsTypeId="urn:microsoft.com/office/officeart/2005/8/quickstyle/simple2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B324A3F-F7B5-4FF5-A68B-79794302ED66}">
      <dgm:prSet/>
      <dgm:spPr/>
      <dgm:t>
        <a:bodyPr/>
        <a:lstStyle/>
        <a:p>
          <a:r>
            <a:rPr lang="en-US"/>
            <a:t>ESL Students</a:t>
          </a:r>
        </a:p>
      </dgm:t>
    </dgm:pt>
    <dgm:pt modelId="{B6E8B83C-9D81-47B0-AEFA-5B0E8081E0F4}" type="parTrans" cxnId="{D1C47D52-A9C5-45FD-84F4-865F87A96BE5}">
      <dgm:prSet/>
      <dgm:spPr/>
      <dgm:t>
        <a:bodyPr/>
        <a:lstStyle/>
        <a:p>
          <a:endParaRPr lang="en-US"/>
        </a:p>
      </dgm:t>
    </dgm:pt>
    <dgm:pt modelId="{A1C6C06F-971B-42A1-B54B-B40A53235DEF}" type="sibTrans" cxnId="{D1C47D52-A9C5-45FD-84F4-865F87A96BE5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806565D1-C45A-47E9-B815-FD0504F621D4}">
      <dgm:prSet/>
      <dgm:spPr/>
      <dgm:t>
        <a:bodyPr/>
        <a:lstStyle/>
        <a:p>
          <a:r>
            <a:rPr lang="en-US"/>
            <a:t>Presentations by Partners with Region One ESC </a:t>
          </a:r>
        </a:p>
      </dgm:t>
    </dgm:pt>
    <dgm:pt modelId="{F0045AAA-69D1-47C9-8F12-B824A3F0C9B5}" type="parTrans" cxnId="{0BCBEDAF-8D6C-47F9-A5A0-3E231BB1DC16}">
      <dgm:prSet/>
      <dgm:spPr/>
      <dgm:t>
        <a:bodyPr/>
        <a:lstStyle/>
        <a:p>
          <a:endParaRPr lang="en-US"/>
        </a:p>
      </dgm:t>
    </dgm:pt>
    <dgm:pt modelId="{2EA584C9-CB3E-4D87-8D23-E1753F530C67}" type="sibTrans" cxnId="{0BCBEDAF-8D6C-47F9-A5A0-3E231BB1DC16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D2484CEB-D705-43FA-9489-4C42D4367659}">
      <dgm:prSet/>
      <dgm:spPr/>
      <dgm:t>
        <a:bodyPr/>
        <a:lstStyle/>
        <a:p>
          <a:r>
            <a:rPr lang="en-US"/>
            <a:t>Syllabus with Curriculum and Employability Skills Correlations</a:t>
          </a:r>
        </a:p>
      </dgm:t>
    </dgm:pt>
    <dgm:pt modelId="{C50C56F6-EBA1-40F5-BF8F-277EB1DC3F52}" type="parTrans" cxnId="{A16BDFC3-4999-415C-8C04-0EE25024E741}">
      <dgm:prSet/>
      <dgm:spPr/>
      <dgm:t>
        <a:bodyPr/>
        <a:lstStyle/>
        <a:p>
          <a:endParaRPr lang="en-US"/>
        </a:p>
      </dgm:t>
    </dgm:pt>
    <dgm:pt modelId="{3BD27D4A-A90B-4740-85D3-3B859D2EC7EC}" type="sibTrans" cxnId="{A16BDFC3-4999-415C-8C04-0EE25024E741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0A4D1E25-CCDC-49EC-9D5F-D30401F5D2FD}">
      <dgm:prSet/>
      <dgm:spPr/>
      <dgm:t>
        <a:bodyPr/>
        <a:lstStyle/>
        <a:p>
          <a:r>
            <a:rPr lang="en-US"/>
            <a:t>Certificate Based Sessions </a:t>
          </a:r>
        </a:p>
      </dgm:t>
    </dgm:pt>
    <dgm:pt modelId="{DDAC45EF-0A1E-4100-9660-D12739C54EC4}" type="parTrans" cxnId="{585E9945-552E-457B-9B91-BE1B1791D486}">
      <dgm:prSet/>
      <dgm:spPr/>
      <dgm:t>
        <a:bodyPr/>
        <a:lstStyle/>
        <a:p>
          <a:endParaRPr lang="en-US"/>
        </a:p>
      </dgm:t>
    </dgm:pt>
    <dgm:pt modelId="{FDCCB8F8-4A3C-4382-9928-86C16EC496BE}" type="sibTrans" cxnId="{585E9945-552E-457B-9B91-BE1B1791D486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4FF4CE48-4230-49A2-ABDF-7F8EC533E16D}" type="pres">
      <dgm:prSet presAssocID="{D528A4C3-EE42-4912-83D7-BA141A418BD5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63C440-BD99-4E16-8A5C-36631AE0D062}" type="pres">
      <dgm:prSet presAssocID="{BB324A3F-F7B5-4FF5-A68B-79794302ED66}" presName="compositeNode" presStyleCnt="0">
        <dgm:presLayoutVars>
          <dgm:bulletEnabled val="1"/>
        </dgm:presLayoutVars>
      </dgm:prSet>
      <dgm:spPr/>
    </dgm:pt>
    <dgm:pt modelId="{ABD00B1F-4A77-42D4-90B8-D4B2927D77E1}" type="pres">
      <dgm:prSet presAssocID="{BB324A3F-F7B5-4FF5-A68B-79794302ED66}" presName="bgRect" presStyleLbl="bgAccFollowNode1" presStyleIdx="0" presStyleCnt="4"/>
      <dgm:spPr/>
      <dgm:t>
        <a:bodyPr/>
        <a:lstStyle/>
        <a:p>
          <a:endParaRPr lang="en-US"/>
        </a:p>
      </dgm:t>
    </dgm:pt>
    <dgm:pt modelId="{A8AFA4FE-73FE-47FC-B525-4E7EFAA4CEE1}" type="pres">
      <dgm:prSet presAssocID="{A1C6C06F-971B-42A1-B54B-B40A53235DEF}" presName="sibTransNodeCircle" presStyleLbl="alignNode1" presStyleIdx="0" presStyleCnt="8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138D5223-6FD6-484E-8842-1219EF373EEF}" type="pres">
      <dgm:prSet presAssocID="{BB324A3F-F7B5-4FF5-A68B-79794302ED66}" presName="bottomLine" presStyleLbl="alignNode1" presStyleIdx="1" presStyleCnt="8">
        <dgm:presLayoutVars/>
      </dgm:prSet>
      <dgm:spPr/>
    </dgm:pt>
    <dgm:pt modelId="{5B98CB62-6AB8-4065-94EA-5E4A5793D86E}" type="pres">
      <dgm:prSet presAssocID="{BB324A3F-F7B5-4FF5-A68B-79794302ED66}" presName="nodeText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A70DDE-FBA5-42A4-9E95-D951C4897580}" type="pres">
      <dgm:prSet presAssocID="{A1C6C06F-971B-42A1-B54B-B40A53235DEF}" presName="sibTrans" presStyleCnt="0"/>
      <dgm:spPr/>
    </dgm:pt>
    <dgm:pt modelId="{1DC64550-0A3B-43EF-8065-AA9D8879276E}" type="pres">
      <dgm:prSet presAssocID="{806565D1-C45A-47E9-B815-FD0504F621D4}" presName="compositeNode" presStyleCnt="0">
        <dgm:presLayoutVars>
          <dgm:bulletEnabled val="1"/>
        </dgm:presLayoutVars>
      </dgm:prSet>
      <dgm:spPr/>
    </dgm:pt>
    <dgm:pt modelId="{CD0D4ECC-70AF-4254-A83B-297846B23AFB}" type="pres">
      <dgm:prSet presAssocID="{806565D1-C45A-47E9-B815-FD0504F621D4}" presName="bgRect" presStyleLbl="bgAccFollowNode1" presStyleIdx="1" presStyleCnt="4"/>
      <dgm:spPr/>
      <dgm:t>
        <a:bodyPr/>
        <a:lstStyle/>
        <a:p>
          <a:endParaRPr lang="en-US"/>
        </a:p>
      </dgm:t>
    </dgm:pt>
    <dgm:pt modelId="{6013239A-3895-479A-9381-2753EAA20C21}" type="pres">
      <dgm:prSet presAssocID="{2EA584C9-CB3E-4D87-8D23-E1753F530C67}" presName="sibTransNodeCircle" presStyleLbl="alignNode1" presStyleIdx="2" presStyleCnt="8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D2C92414-8B04-47AB-B2A3-0D409BD74FED}" type="pres">
      <dgm:prSet presAssocID="{806565D1-C45A-47E9-B815-FD0504F621D4}" presName="bottomLine" presStyleLbl="alignNode1" presStyleIdx="3" presStyleCnt="8">
        <dgm:presLayoutVars/>
      </dgm:prSet>
      <dgm:spPr/>
    </dgm:pt>
    <dgm:pt modelId="{9F6344F7-6728-431D-A1F6-E3F75A580961}" type="pres">
      <dgm:prSet presAssocID="{806565D1-C45A-47E9-B815-FD0504F621D4}" presName="nodeText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DC3CD7-D15F-4D51-A892-CC0BB01AB700}" type="pres">
      <dgm:prSet presAssocID="{2EA584C9-CB3E-4D87-8D23-E1753F530C67}" presName="sibTrans" presStyleCnt="0"/>
      <dgm:spPr/>
    </dgm:pt>
    <dgm:pt modelId="{9C9D5733-B3D6-4496-BA3B-AE4F9EB4521F}" type="pres">
      <dgm:prSet presAssocID="{D2484CEB-D705-43FA-9489-4C42D4367659}" presName="compositeNode" presStyleCnt="0">
        <dgm:presLayoutVars>
          <dgm:bulletEnabled val="1"/>
        </dgm:presLayoutVars>
      </dgm:prSet>
      <dgm:spPr/>
    </dgm:pt>
    <dgm:pt modelId="{D8917CB1-065B-497C-AC83-F68D0C7B587A}" type="pres">
      <dgm:prSet presAssocID="{D2484CEB-D705-43FA-9489-4C42D4367659}" presName="bgRect" presStyleLbl="bgAccFollowNode1" presStyleIdx="2" presStyleCnt="4"/>
      <dgm:spPr/>
      <dgm:t>
        <a:bodyPr/>
        <a:lstStyle/>
        <a:p>
          <a:endParaRPr lang="en-US"/>
        </a:p>
      </dgm:t>
    </dgm:pt>
    <dgm:pt modelId="{FF866C62-1A38-476C-A0EA-CA90932BAE6F}" type="pres">
      <dgm:prSet presAssocID="{3BD27D4A-A90B-4740-85D3-3B859D2EC7EC}" presName="sibTransNodeCircle" presStyleLbl="alignNode1" presStyleIdx="4" presStyleCnt="8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201FD8E9-A69B-4D10-B913-06B801AD4AFA}" type="pres">
      <dgm:prSet presAssocID="{D2484CEB-D705-43FA-9489-4C42D4367659}" presName="bottomLine" presStyleLbl="alignNode1" presStyleIdx="5" presStyleCnt="8">
        <dgm:presLayoutVars/>
      </dgm:prSet>
      <dgm:spPr/>
    </dgm:pt>
    <dgm:pt modelId="{2E93EF9D-C03A-49CC-A8CE-161E18A17BDC}" type="pres">
      <dgm:prSet presAssocID="{D2484CEB-D705-43FA-9489-4C42D4367659}" presName="nodeText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109E63-0A42-413A-82E5-5F8CFA2A78B3}" type="pres">
      <dgm:prSet presAssocID="{3BD27D4A-A90B-4740-85D3-3B859D2EC7EC}" presName="sibTrans" presStyleCnt="0"/>
      <dgm:spPr/>
    </dgm:pt>
    <dgm:pt modelId="{07483F85-7725-413F-ACE2-65C331A6B0C8}" type="pres">
      <dgm:prSet presAssocID="{0A4D1E25-CCDC-49EC-9D5F-D30401F5D2FD}" presName="compositeNode" presStyleCnt="0">
        <dgm:presLayoutVars>
          <dgm:bulletEnabled val="1"/>
        </dgm:presLayoutVars>
      </dgm:prSet>
      <dgm:spPr/>
    </dgm:pt>
    <dgm:pt modelId="{22497696-D18A-4987-9201-4AD01D20B9B6}" type="pres">
      <dgm:prSet presAssocID="{0A4D1E25-CCDC-49EC-9D5F-D30401F5D2FD}" presName="bgRect" presStyleLbl="bgAccFollowNode1" presStyleIdx="3" presStyleCnt="4"/>
      <dgm:spPr/>
      <dgm:t>
        <a:bodyPr/>
        <a:lstStyle/>
        <a:p>
          <a:endParaRPr lang="en-US"/>
        </a:p>
      </dgm:t>
    </dgm:pt>
    <dgm:pt modelId="{DA81CE9E-FCB4-4E0D-96F7-82BE6DBEA137}" type="pres">
      <dgm:prSet presAssocID="{FDCCB8F8-4A3C-4382-9928-86C16EC496BE}" presName="sibTransNodeCircle" presStyleLbl="alignNode1" presStyleIdx="6" presStyleCnt="8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4DA96233-5099-44E2-8C70-31E9B693878A}" type="pres">
      <dgm:prSet presAssocID="{0A4D1E25-CCDC-49EC-9D5F-D30401F5D2FD}" presName="bottomLine" presStyleLbl="alignNode1" presStyleIdx="7" presStyleCnt="8">
        <dgm:presLayoutVars/>
      </dgm:prSet>
      <dgm:spPr/>
    </dgm:pt>
    <dgm:pt modelId="{5B7E5FCF-0086-442D-8397-44ED678EE8F6}" type="pres">
      <dgm:prSet presAssocID="{0A4D1E25-CCDC-49EC-9D5F-D30401F5D2FD}" presName="nodeText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C8D329-6CE2-40D5-873C-B41CE0B6E042}" type="presOf" srcId="{BB324A3F-F7B5-4FF5-A68B-79794302ED66}" destId="{ABD00B1F-4A77-42D4-90B8-D4B2927D77E1}" srcOrd="0" destOrd="0" presId="urn:microsoft.com/office/officeart/2016/7/layout/BasicLinearProcessNumbered"/>
    <dgm:cxn modelId="{91417EAA-3288-4464-98D8-8C45251B7452}" type="presOf" srcId="{D528A4C3-EE42-4912-83D7-BA141A418BD5}" destId="{4FF4CE48-4230-49A2-ABDF-7F8EC533E16D}" srcOrd="0" destOrd="0" presId="urn:microsoft.com/office/officeart/2016/7/layout/BasicLinearProcessNumbered"/>
    <dgm:cxn modelId="{A16BDFC3-4999-415C-8C04-0EE25024E741}" srcId="{D528A4C3-EE42-4912-83D7-BA141A418BD5}" destId="{D2484CEB-D705-43FA-9489-4C42D4367659}" srcOrd="2" destOrd="0" parTransId="{C50C56F6-EBA1-40F5-BF8F-277EB1DC3F52}" sibTransId="{3BD27D4A-A90B-4740-85D3-3B859D2EC7EC}"/>
    <dgm:cxn modelId="{7B920373-3994-45BB-B9C0-2974C29D9A9A}" type="presOf" srcId="{A1C6C06F-971B-42A1-B54B-B40A53235DEF}" destId="{A8AFA4FE-73FE-47FC-B525-4E7EFAA4CEE1}" srcOrd="0" destOrd="0" presId="urn:microsoft.com/office/officeart/2016/7/layout/BasicLinearProcessNumbered"/>
    <dgm:cxn modelId="{7A2BDBE2-EE3B-4661-9795-6568E54C6C64}" type="presOf" srcId="{2EA584C9-CB3E-4D87-8D23-E1753F530C67}" destId="{6013239A-3895-479A-9381-2753EAA20C21}" srcOrd="0" destOrd="0" presId="urn:microsoft.com/office/officeart/2016/7/layout/BasicLinearProcessNumbered"/>
    <dgm:cxn modelId="{D1C47D52-A9C5-45FD-84F4-865F87A96BE5}" srcId="{D528A4C3-EE42-4912-83D7-BA141A418BD5}" destId="{BB324A3F-F7B5-4FF5-A68B-79794302ED66}" srcOrd="0" destOrd="0" parTransId="{B6E8B83C-9D81-47B0-AEFA-5B0E8081E0F4}" sibTransId="{A1C6C06F-971B-42A1-B54B-B40A53235DEF}"/>
    <dgm:cxn modelId="{179ED3D0-76B1-4A51-A646-003D6B54E262}" type="presOf" srcId="{D2484CEB-D705-43FA-9489-4C42D4367659}" destId="{2E93EF9D-C03A-49CC-A8CE-161E18A17BDC}" srcOrd="1" destOrd="0" presId="urn:microsoft.com/office/officeart/2016/7/layout/BasicLinearProcessNumbered"/>
    <dgm:cxn modelId="{6569362B-FCC4-4E4E-97A9-8E89AEA9695F}" type="presOf" srcId="{FDCCB8F8-4A3C-4382-9928-86C16EC496BE}" destId="{DA81CE9E-FCB4-4E0D-96F7-82BE6DBEA137}" srcOrd="0" destOrd="0" presId="urn:microsoft.com/office/officeart/2016/7/layout/BasicLinearProcessNumbered"/>
    <dgm:cxn modelId="{B43B4EB0-4FA2-4513-B57B-328971C06F56}" type="presOf" srcId="{D2484CEB-D705-43FA-9489-4C42D4367659}" destId="{D8917CB1-065B-497C-AC83-F68D0C7B587A}" srcOrd="0" destOrd="0" presId="urn:microsoft.com/office/officeart/2016/7/layout/BasicLinearProcessNumbered"/>
    <dgm:cxn modelId="{4E82D044-1DF7-4A1C-B849-71CBE0F766A6}" type="presOf" srcId="{0A4D1E25-CCDC-49EC-9D5F-D30401F5D2FD}" destId="{5B7E5FCF-0086-442D-8397-44ED678EE8F6}" srcOrd="1" destOrd="0" presId="urn:microsoft.com/office/officeart/2016/7/layout/BasicLinearProcessNumbered"/>
    <dgm:cxn modelId="{1DC3689C-5FBE-481E-AF14-048003FE955E}" type="presOf" srcId="{806565D1-C45A-47E9-B815-FD0504F621D4}" destId="{9F6344F7-6728-431D-A1F6-E3F75A580961}" srcOrd="1" destOrd="0" presId="urn:microsoft.com/office/officeart/2016/7/layout/BasicLinearProcessNumbered"/>
    <dgm:cxn modelId="{06048A1F-6C0B-4218-BAF5-A936612FEBC7}" type="presOf" srcId="{BB324A3F-F7B5-4FF5-A68B-79794302ED66}" destId="{5B98CB62-6AB8-4065-94EA-5E4A5793D86E}" srcOrd="1" destOrd="0" presId="urn:microsoft.com/office/officeart/2016/7/layout/BasicLinearProcessNumbered"/>
    <dgm:cxn modelId="{542FF5B9-7063-4977-A7BF-6FA7794D89A5}" type="presOf" srcId="{0A4D1E25-CCDC-49EC-9D5F-D30401F5D2FD}" destId="{22497696-D18A-4987-9201-4AD01D20B9B6}" srcOrd="0" destOrd="0" presId="urn:microsoft.com/office/officeart/2016/7/layout/BasicLinearProcessNumbered"/>
    <dgm:cxn modelId="{07B3891F-B8CD-4E00-BB95-83B178B41CE1}" type="presOf" srcId="{806565D1-C45A-47E9-B815-FD0504F621D4}" destId="{CD0D4ECC-70AF-4254-A83B-297846B23AFB}" srcOrd="0" destOrd="0" presId="urn:microsoft.com/office/officeart/2016/7/layout/BasicLinearProcessNumbered"/>
    <dgm:cxn modelId="{F63A8B6F-C73A-4F50-94E5-94FD363CEF9D}" type="presOf" srcId="{3BD27D4A-A90B-4740-85D3-3B859D2EC7EC}" destId="{FF866C62-1A38-476C-A0EA-CA90932BAE6F}" srcOrd="0" destOrd="0" presId="urn:microsoft.com/office/officeart/2016/7/layout/BasicLinearProcessNumbered"/>
    <dgm:cxn modelId="{585E9945-552E-457B-9B91-BE1B1791D486}" srcId="{D528A4C3-EE42-4912-83D7-BA141A418BD5}" destId="{0A4D1E25-CCDC-49EC-9D5F-D30401F5D2FD}" srcOrd="3" destOrd="0" parTransId="{DDAC45EF-0A1E-4100-9660-D12739C54EC4}" sibTransId="{FDCCB8F8-4A3C-4382-9928-86C16EC496BE}"/>
    <dgm:cxn modelId="{0BCBEDAF-8D6C-47F9-A5A0-3E231BB1DC16}" srcId="{D528A4C3-EE42-4912-83D7-BA141A418BD5}" destId="{806565D1-C45A-47E9-B815-FD0504F621D4}" srcOrd="1" destOrd="0" parTransId="{F0045AAA-69D1-47C9-8F12-B824A3F0C9B5}" sibTransId="{2EA584C9-CB3E-4D87-8D23-E1753F530C67}"/>
    <dgm:cxn modelId="{9D7012E7-1BA1-4173-B13A-4A2E7D881BEE}" type="presParOf" srcId="{4FF4CE48-4230-49A2-ABDF-7F8EC533E16D}" destId="{6363C440-BD99-4E16-8A5C-36631AE0D062}" srcOrd="0" destOrd="0" presId="urn:microsoft.com/office/officeart/2016/7/layout/BasicLinearProcessNumbered"/>
    <dgm:cxn modelId="{00D66A95-D512-40F8-8B86-C32DE0269A71}" type="presParOf" srcId="{6363C440-BD99-4E16-8A5C-36631AE0D062}" destId="{ABD00B1F-4A77-42D4-90B8-D4B2927D77E1}" srcOrd="0" destOrd="0" presId="urn:microsoft.com/office/officeart/2016/7/layout/BasicLinearProcessNumbered"/>
    <dgm:cxn modelId="{A776AD3A-6B87-458F-8516-B489665DB6A1}" type="presParOf" srcId="{6363C440-BD99-4E16-8A5C-36631AE0D062}" destId="{A8AFA4FE-73FE-47FC-B525-4E7EFAA4CEE1}" srcOrd="1" destOrd="0" presId="urn:microsoft.com/office/officeart/2016/7/layout/BasicLinearProcessNumbered"/>
    <dgm:cxn modelId="{00B767E7-8847-4E88-8CF6-696D867DE809}" type="presParOf" srcId="{6363C440-BD99-4E16-8A5C-36631AE0D062}" destId="{138D5223-6FD6-484E-8842-1219EF373EEF}" srcOrd="2" destOrd="0" presId="urn:microsoft.com/office/officeart/2016/7/layout/BasicLinearProcessNumbered"/>
    <dgm:cxn modelId="{F80E31DB-E36A-4820-82ED-77C8A8B879C8}" type="presParOf" srcId="{6363C440-BD99-4E16-8A5C-36631AE0D062}" destId="{5B98CB62-6AB8-4065-94EA-5E4A5793D86E}" srcOrd="3" destOrd="0" presId="urn:microsoft.com/office/officeart/2016/7/layout/BasicLinearProcessNumbered"/>
    <dgm:cxn modelId="{A888CAE7-8AC6-4FE9-96AD-C671CBD502C4}" type="presParOf" srcId="{4FF4CE48-4230-49A2-ABDF-7F8EC533E16D}" destId="{73A70DDE-FBA5-42A4-9E95-D951C4897580}" srcOrd="1" destOrd="0" presId="urn:microsoft.com/office/officeart/2016/7/layout/BasicLinearProcessNumbered"/>
    <dgm:cxn modelId="{2C203CC7-B5AF-4A30-88D4-1ED7A6F7C718}" type="presParOf" srcId="{4FF4CE48-4230-49A2-ABDF-7F8EC533E16D}" destId="{1DC64550-0A3B-43EF-8065-AA9D8879276E}" srcOrd="2" destOrd="0" presId="urn:microsoft.com/office/officeart/2016/7/layout/BasicLinearProcessNumbered"/>
    <dgm:cxn modelId="{164A45C0-8118-4ECA-A9FE-859C7991E0E5}" type="presParOf" srcId="{1DC64550-0A3B-43EF-8065-AA9D8879276E}" destId="{CD0D4ECC-70AF-4254-A83B-297846B23AFB}" srcOrd="0" destOrd="0" presId="urn:microsoft.com/office/officeart/2016/7/layout/BasicLinearProcessNumbered"/>
    <dgm:cxn modelId="{0E212895-4499-4692-A0D7-5918B5FFE236}" type="presParOf" srcId="{1DC64550-0A3B-43EF-8065-AA9D8879276E}" destId="{6013239A-3895-479A-9381-2753EAA20C21}" srcOrd="1" destOrd="0" presId="urn:microsoft.com/office/officeart/2016/7/layout/BasicLinearProcessNumbered"/>
    <dgm:cxn modelId="{8E0AAD04-D1D7-4D60-BD03-852C4D04C782}" type="presParOf" srcId="{1DC64550-0A3B-43EF-8065-AA9D8879276E}" destId="{D2C92414-8B04-47AB-B2A3-0D409BD74FED}" srcOrd="2" destOrd="0" presId="urn:microsoft.com/office/officeart/2016/7/layout/BasicLinearProcessNumbered"/>
    <dgm:cxn modelId="{334C56E5-B0E9-4CBD-8A48-F0E720CB10F6}" type="presParOf" srcId="{1DC64550-0A3B-43EF-8065-AA9D8879276E}" destId="{9F6344F7-6728-431D-A1F6-E3F75A580961}" srcOrd="3" destOrd="0" presId="urn:microsoft.com/office/officeart/2016/7/layout/BasicLinearProcessNumbered"/>
    <dgm:cxn modelId="{94F7939D-E1B6-4F69-8CDF-CC1F42D40565}" type="presParOf" srcId="{4FF4CE48-4230-49A2-ABDF-7F8EC533E16D}" destId="{76DC3CD7-D15F-4D51-A892-CC0BB01AB700}" srcOrd="3" destOrd="0" presId="urn:microsoft.com/office/officeart/2016/7/layout/BasicLinearProcessNumbered"/>
    <dgm:cxn modelId="{77C0241C-1B67-4CE0-BB73-7D84455AAB86}" type="presParOf" srcId="{4FF4CE48-4230-49A2-ABDF-7F8EC533E16D}" destId="{9C9D5733-B3D6-4496-BA3B-AE4F9EB4521F}" srcOrd="4" destOrd="0" presId="urn:microsoft.com/office/officeart/2016/7/layout/BasicLinearProcessNumbered"/>
    <dgm:cxn modelId="{264027A6-5241-44B3-A3FA-F9237FF1AC48}" type="presParOf" srcId="{9C9D5733-B3D6-4496-BA3B-AE4F9EB4521F}" destId="{D8917CB1-065B-497C-AC83-F68D0C7B587A}" srcOrd="0" destOrd="0" presId="urn:microsoft.com/office/officeart/2016/7/layout/BasicLinearProcessNumbered"/>
    <dgm:cxn modelId="{AC344928-D3B7-4C94-99A0-D56B54461E0C}" type="presParOf" srcId="{9C9D5733-B3D6-4496-BA3B-AE4F9EB4521F}" destId="{FF866C62-1A38-476C-A0EA-CA90932BAE6F}" srcOrd="1" destOrd="0" presId="urn:microsoft.com/office/officeart/2016/7/layout/BasicLinearProcessNumbered"/>
    <dgm:cxn modelId="{5666C2A7-4B6E-404C-AFF2-D082F2A11804}" type="presParOf" srcId="{9C9D5733-B3D6-4496-BA3B-AE4F9EB4521F}" destId="{201FD8E9-A69B-4D10-B913-06B801AD4AFA}" srcOrd="2" destOrd="0" presId="urn:microsoft.com/office/officeart/2016/7/layout/BasicLinearProcessNumbered"/>
    <dgm:cxn modelId="{64A259CA-9D6F-4D7D-89D8-4C2064EC6D6E}" type="presParOf" srcId="{9C9D5733-B3D6-4496-BA3B-AE4F9EB4521F}" destId="{2E93EF9D-C03A-49CC-A8CE-161E18A17BDC}" srcOrd="3" destOrd="0" presId="urn:microsoft.com/office/officeart/2016/7/layout/BasicLinearProcessNumbered"/>
    <dgm:cxn modelId="{16F9BD11-4D43-42E8-B882-BAB0EEBB4A00}" type="presParOf" srcId="{4FF4CE48-4230-49A2-ABDF-7F8EC533E16D}" destId="{F1109E63-0A42-413A-82E5-5F8CFA2A78B3}" srcOrd="5" destOrd="0" presId="urn:microsoft.com/office/officeart/2016/7/layout/BasicLinearProcessNumbered"/>
    <dgm:cxn modelId="{254423E5-C8DF-496D-93F3-23EE1582A0D8}" type="presParOf" srcId="{4FF4CE48-4230-49A2-ABDF-7F8EC533E16D}" destId="{07483F85-7725-413F-ACE2-65C331A6B0C8}" srcOrd="6" destOrd="0" presId="urn:microsoft.com/office/officeart/2016/7/layout/BasicLinearProcessNumbered"/>
    <dgm:cxn modelId="{54B6434E-2781-44D9-95AF-107E24EA372E}" type="presParOf" srcId="{07483F85-7725-413F-ACE2-65C331A6B0C8}" destId="{22497696-D18A-4987-9201-4AD01D20B9B6}" srcOrd="0" destOrd="0" presId="urn:microsoft.com/office/officeart/2016/7/layout/BasicLinearProcessNumbered"/>
    <dgm:cxn modelId="{A2A76795-054F-4E09-AF41-4F6D745B8268}" type="presParOf" srcId="{07483F85-7725-413F-ACE2-65C331A6B0C8}" destId="{DA81CE9E-FCB4-4E0D-96F7-82BE6DBEA137}" srcOrd="1" destOrd="0" presId="urn:microsoft.com/office/officeart/2016/7/layout/BasicLinearProcessNumbered"/>
    <dgm:cxn modelId="{C00BED2B-25DB-43FC-8C7A-8FB1510C3607}" type="presParOf" srcId="{07483F85-7725-413F-ACE2-65C331A6B0C8}" destId="{4DA96233-5099-44E2-8C70-31E9B693878A}" srcOrd="2" destOrd="0" presId="urn:microsoft.com/office/officeart/2016/7/layout/BasicLinearProcessNumbered"/>
    <dgm:cxn modelId="{89EDF86F-5D95-458B-9DEB-B6CB55DA651D}" type="presParOf" srcId="{07483F85-7725-413F-ACE2-65C331A6B0C8}" destId="{5B7E5FCF-0086-442D-8397-44ED678EE8F6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1384B6-FFF7-450B-9FB9-9EBB0F42D4FF}" type="doc">
      <dgm:prSet loTypeId="urn:microsoft.com/office/officeart/2005/8/layout/hChevron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4BA6EE2-017E-4E27-9351-636C477BD41E}">
      <dgm:prSet/>
      <dgm:spPr/>
      <dgm:t>
        <a:bodyPr/>
        <a:lstStyle/>
        <a:p>
          <a:r>
            <a:rPr lang="en-US"/>
            <a:t>1.  ESL</a:t>
          </a:r>
        </a:p>
      </dgm:t>
    </dgm:pt>
    <dgm:pt modelId="{94409F7A-E412-4964-BABD-62EB1819F8A0}" type="parTrans" cxnId="{35E8A0EC-7E38-4DAE-B8C0-C47B374548A3}">
      <dgm:prSet/>
      <dgm:spPr/>
      <dgm:t>
        <a:bodyPr/>
        <a:lstStyle/>
        <a:p>
          <a:endParaRPr lang="en-US"/>
        </a:p>
      </dgm:t>
    </dgm:pt>
    <dgm:pt modelId="{680D8880-16EF-4252-9CFF-3F419034012A}" type="sibTrans" cxnId="{35E8A0EC-7E38-4DAE-B8C0-C47B374548A3}">
      <dgm:prSet/>
      <dgm:spPr/>
      <dgm:t>
        <a:bodyPr/>
        <a:lstStyle/>
        <a:p>
          <a:endParaRPr lang="en-US"/>
        </a:p>
      </dgm:t>
    </dgm:pt>
    <dgm:pt modelId="{96F8EFB0-507D-4321-8694-D9031281C4CF}">
      <dgm:prSet/>
      <dgm:spPr/>
      <dgm:t>
        <a:bodyPr/>
        <a:lstStyle/>
        <a:p>
          <a:r>
            <a:rPr lang="en-US"/>
            <a:t>Microsoft Office Specialist</a:t>
          </a:r>
        </a:p>
      </dgm:t>
    </dgm:pt>
    <dgm:pt modelId="{39CB7EDA-0782-43BD-A0C3-A10DA71DB2F0}" type="parTrans" cxnId="{9FDEB014-63EC-4260-8AED-4EE066007BF7}">
      <dgm:prSet/>
      <dgm:spPr/>
      <dgm:t>
        <a:bodyPr/>
        <a:lstStyle/>
        <a:p>
          <a:endParaRPr lang="en-US"/>
        </a:p>
      </dgm:t>
    </dgm:pt>
    <dgm:pt modelId="{569BA739-8C50-4B65-9714-782211D92FEA}" type="sibTrans" cxnId="{9FDEB014-63EC-4260-8AED-4EE066007BF7}">
      <dgm:prSet/>
      <dgm:spPr/>
      <dgm:t>
        <a:bodyPr/>
        <a:lstStyle/>
        <a:p>
          <a:endParaRPr lang="en-US"/>
        </a:p>
      </dgm:t>
    </dgm:pt>
    <dgm:pt modelId="{DC929DE6-8278-4E75-A9D8-F595A26C4EBC}">
      <dgm:prSet/>
      <dgm:spPr/>
      <dgm:t>
        <a:bodyPr/>
        <a:lstStyle/>
        <a:p>
          <a:r>
            <a:rPr lang="en-US"/>
            <a:t>Entrepreneurship Cohort</a:t>
          </a:r>
        </a:p>
      </dgm:t>
    </dgm:pt>
    <dgm:pt modelId="{0BC64EF3-6348-4569-9201-36669B199DF4}" type="parTrans" cxnId="{55EEBB6C-74D1-4F59-B045-165E37CCBB7F}">
      <dgm:prSet/>
      <dgm:spPr/>
      <dgm:t>
        <a:bodyPr/>
        <a:lstStyle/>
        <a:p>
          <a:endParaRPr lang="en-US"/>
        </a:p>
      </dgm:t>
    </dgm:pt>
    <dgm:pt modelId="{01CA363D-5D32-48E8-9A8A-DEEC748D9788}" type="sibTrans" cxnId="{55EEBB6C-74D1-4F59-B045-165E37CCBB7F}">
      <dgm:prSet/>
      <dgm:spPr/>
      <dgm:t>
        <a:bodyPr/>
        <a:lstStyle/>
        <a:p>
          <a:endParaRPr lang="en-US"/>
        </a:p>
      </dgm:t>
    </dgm:pt>
    <dgm:pt modelId="{7B09335C-4288-4764-8C85-7932E18FAA61}">
      <dgm:prSet/>
      <dgm:spPr/>
      <dgm:t>
        <a:bodyPr/>
        <a:lstStyle/>
        <a:p>
          <a:r>
            <a:rPr lang="en-US" dirty="0"/>
            <a:t>ESL for Professionals (Internationally Trained Students) </a:t>
          </a:r>
        </a:p>
      </dgm:t>
    </dgm:pt>
    <dgm:pt modelId="{FA1186F4-AA33-4A54-BAA4-8AC2AA6F2763}" type="parTrans" cxnId="{F03F9860-29E5-4879-9934-DB8149B15089}">
      <dgm:prSet/>
      <dgm:spPr/>
      <dgm:t>
        <a:bodyPr/>
        <a:lstStyle/>
        <a:p>
          <a:endParaRPr lang="en-US"/>
        </a:p>
      </dgm:t>
    </dgm:pt>
    <dgm:pt modelId="{566DDCBA-8EC5-48CB-BAAE-611625F88BC9}" type="sibTrans" cxnId="{F03F9860-29E5-4879-9934-DB8149B15089}">
      <dgm:prSet/>
      <dgm:spPr/>
      <dgm:t>
        <a:bodyPr/>
        <a:lstStyle/>
        <a:p>
          <a:endParaRPr lang="en-US"/>
        </a:p>
      </dgm:t>
    </dgm:pt>
    <dgm:pt modelId="{116B3ED1-5787-4EB1-B982-F34728CD2574}">
      <dgm:prSet/>
      <dgm:spPr/>
      <dgm:t>
        <a:bodyPr/>
        <a:lstStyle/>
        <a:p>
          <a:r>
            <a:rPr lang="en-US"/>
            <a:t>2. HSE </a:t>
          </a:r>
        </a:p>
      </dgm:t>
    </dgm:pt>
    <dgm:pt modelId="{CEFDE309-3EC9-4F2A-BC3A-F4E773EF57DD}" type="parTrans" cxnId="{727C60C8-595E-4E6A-9D64-28A499B32992}">
      <dgm:prSet/>
      <dgm:spPr/>
      <dgm:t>
        <a:bodyPr/>
        <a:lstStyle/>
        <a:p>
          <a:endParaRPr lang="en-US"/>
        </a:p>
      </dgm:t>
    </dgm:pt>
    <dgm:pt modelId="{20CF69A6-4AB1-47DF-8798-6D5BC06C2C80}" type="sibTrans" cxnId="{727C60C8-595E-4E6A-9D64-28A499B32992}">
      <dgm:prSet/>
      <dgm:spPr/>
      <dgm:t>
        <a:bodyPr/>
        <a:lstStyle/>
        <a:p>
          <a:endParaRPr lang="en-US"/>
        </a:p>
      </dgm:t>
    </dgm:pt>
    <dgm:pt modelId="{0617C307-BC98-4139-BB2A-14FCC62F16D5}">
      <dgm:prSet/>
      <dgm:spPr/>
      <dgm:t>
        <a:bodyPr/>
        <a:lstStyle/>
        <a:p>
          <a:r>
            <a:rPr lang="en-US"/>
            <a:t>Phlebotomy </a:t>
          </a:r>
        </a:p>
      </dgm:t>
    </dgm:pt>
    <dgm:pt modelId="{75B53CF8-7E22-4D77-B289-C606CAD47ADF}" type="parTrans" cxnId="{3C503016-27F3-42DD-8DDA-34F5E4242078}">
      <dgm:prSet/>
      <dgm:spPr/>
      <dgm:t>
        <a:bodyPr/>
        <a:lstStyle/>
        <a:p>
          <a:endParaRPr lang="en-US"/>
        </a:p>
      </dgm:t>
    </dgm:pt>
    <dgm:pt modelId="{EC0A3A48-877C-4E35-ABEC-1622177C1460}" type="sibTrans" cxnId="{3C503016-27F3-42DD-8DDA-34F5E4242078}">
      <dgm:prSet/>
      <dgm:spPr/>
      <dgm:t>
        <a:bodyPr/>
        <a:lstStyle/>
        <a:p>
          <a:endParaRPr lang="en-US"/>
        </a:p>
      </dgm:t>
    </dgm:pt>
    <dgm:pt modelId="{8EC29A8D-2B04-40CD-A647-C01466C60BAD}">
      <dgm:prSet/>
      <dgm:spPr/>
      <dgm:t>
        <a:bodyPr/>
        <a:lstStyle/>
        <a:p>
          <a:r>
            <a:rPr lang="en-US"/>
            <a:t>Hospitality </a:t>
          </a:r>
        </a:p>
      </dgm:t>
    </dgm:pt>
    <dgm:pt modelId="{D99AC8F1-E472-454C-B311-0B461A517F5C}" type="parTrans" cxnId="{8DD2D714-BC50-4D70-A2BB-5FFDADA26788}">
      <dgm:prSet/>
      <dgm:spPr/>
      <dgm:t>
        <a:bodyPr/>
        <a:lstStyle/>
        <a:p>
          <a:endParaRPr lang="en-US"/>
        </a:p>
      </dgm:t>
    </dgm:pt>
    <dgm:pt modelId="{0A0FF4AF-C4FB-4711-B322-6A60E383235D}" type="sibTrans" cxnId="{8DD2D714-BC50-4D70-A2BB-5FFDADA26788}">
      <dgm:prSet/>
      <dgm:spPr/>
      <dgm:t>
        <a:bodyPr/>
        <a:lstStyle/>
        <a:p>
          <a:endParaRPr lang="en-US"/>
        </a:p>
      </dgm:t>
    </dgm:pt>
    <dgm:pt modelId="{C70F58BA-202B-42BD-960D-2C694ADE78B3}">
      <dgm:prSet/>
      <dgm:spPr/>
      <dgm:t>
        <a:bodyPr/>
        <a:lstStyle/>
        <a:p>
          <a:r>
            <a:rPr lang="en-US"/>
            <a:t>STC On –Ramp </a:t>
          </a:r>
        </a:p>
      </dgm:t>
    </dgm:pt>
    <dgm:pt modelId="{D71D39FC-A051-4B04-87CA-50C89E6985C0}" type="parTrans" cxnId="{B25B9898-81A8-44F4-93C4-C26A7C313F74}">
      <dgm:prSet/>
      <dgm:spPr/>
      <dgm:t>
        <a:bodyPr/>
        <a:lstStyle/>
        <a:p>
          <a:endParaRPr lang="en-US"/>
        </a:p>
      </dgm:t>
    </dgm:pt>
    <dgm:pt modelId="{F4CE0247-05D4-44DE-AF95-8EE553BE2A37}" type="sibTrans" cxnId="{B25B9898-81A8-44F4-93C4-C26A7C313F74}">
      <dgm:prSet/>
      <dgm:spPr/>
      <dgm:t>
        <a:bodyPr/>
        <a:lstStyle/>
        <a:p>
          <a:endParaRPr lang="en-US"/>
        </a:p>
      </dgm:t>
    </dgm:pt>
    <dgm:pt modelId="{7DC3D0B3-AE17-4CD6-BEFA-15F6DCE60A1D}">
      <dgm:prSet/>
      <dgm:spPr/>
      <dgm:t>
        <a:bodyPr/>
        <a:lstStyle/>
        <a:p>
          <a:r>
            <a:rPr lang="en-US"/>
            <a:t>Medical Office Specialist</a:t>
          </a:r>
        </a:p>
      </dgm:t>
    </dgm:pt>
    <dgm:pt modelId="{46963AF1-A47F-4B89-B11D-DABCFE079F4B}" type="parTrans" cxnId="{14A39429-9C50-4911-9C84-2AEFE5272C79}">
      <dgm:prSet/>
      <dgm:spPr/>
      <dgm:t>
        <a:bodyPr/>
        <a:lstStyle/>
        <a:p>
          <a:endParaRPr lang="en-US"/>
        </a:p>
      </dgm:t>
    </dgm:pt>
    <dgm:pt modelId="{6D9A6300-9B07-4B11-B3C0-FA9F6EE6A9F1}" type="sibTrans" cxnId="{14A39429-9C50-4911-9C84-2AEFE5272C79}">
      <dgm:prSet/>
      <dgm:spPr/>
      <dgm:t>
        <a:bodyPr/>
        <a:lstStyle/>
        <a:p>
          <a:endParaRPr lang="en-US"/>
        </a:p>
      </dgm:t>
    </dgm:pt>
    <dgm:pt modelId="{213BAF06-976E-41B6-A1D9-7B5E05E9FA60}" type="pres">
      <dgm:prSet presAssocID="{C41384B6-FFF7-450B-9FB9-9EBB0F42D4F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A0075C-DAEA-43AA-BB7C-04A451A7D31B}" type="pres">
      <dgm:prSet presAssocID="{24BA6EE2-017E-4E27-9351-636C477BD41E}" presName="parAndCh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BE61B0-F3B3-4609-BB5F-3CF3FB55E268}" type="pres">
      <dgm:prSet presAssocID="{680D8880-16EF-4252-9CFF-3F419034012A}" presName="parAndChSpace" presStyleCnt="0"/>
      <dgm:spPr/>
    </dgm:pt>
    <dgm:pt modelId="{DB162E8E-E89A-40CE-AA33-8B8C95C5A7FB}" type="pres">
      <dgm:prSet presAssocID="{116B3ED1-5787-4EB1-B982-F34728CD2574}" presName="parAndCh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6C5B12-BB71-40E4-A5FD-E34320D5CB8D}" type="presOf" srcId="{116B3ED1-5787-4EB1-B982-F34728CD2574}" destId="{DB162E8E-E89A-40CE-AA33-8B8C95C5A7FB}" srcOrd="0" destOrd="0" presId="urn:microsoft.com/office/officeart/2005/8/layout/hChevron3"/>
    <dgm:cxn modelId="{45FCF1F5-DEE9-484C-83B2-9797BE88E415}" type="presOf" srcId="{96F8EFB0-507D-4321-8694-D9031281C4CF}" destId="{C5A0075C-DAEA-43AA-BB7C-04A451A7D31B}" srcOrd="0" destOrd="1" presId="urn:microsoft.com/office/officeart/2005/8/layout/hChevron3"/>
    <dgm:cxn modelId="{F2F0656C-1FE7-4E55-8E75-9D8FC4821D27}" type="presOf" srcId="{7B09335C-4288-4764-8C85-7932E18FAA61}" destId="{C5A0075C-DAEA-43AA-BB7C-04A451A7D31B}" srcOrd="0" destOrd="3" presId="urn:microsoft.com/office/officeart/2005/8/layout/hChevron3"/>
    <dgm:cxn modelId="{B427B9F0-14C3-476D-B052-AA3481E8D58C}" type="presOf" srcId="{C70F58BA-202B-42BD-960D-2C694ADE78B3}" destId="{DB162E8E-E89A-40CE-AA33-8B8C95C5A7FB}" srcOrd="0" destOrd="3" presId="urn:microsoft.com/office/officeart/2005/8/layout/hChevron3"/>
    <dgm:cxn modelId="{55EEBB6C-74D1-4F59-B045-165E37CCBB7F}" srcId="{24BA6EE2-017E-4E27-9351-636C477BD41E}" destId="{DC929DE6-8278-4E75-A9D8-F595A26C4EBC}" srcOrd="1" destOrd="0" parTransId="{0BC64EF3-6348-4569-9201-36669B199DF4}" sibTransId="{01CA363D-5D32-48E8-9A8A-DEEC748D9788}"/>
    <dgm:cxn modelId="{253770B5-CFE7-41E7-B6A9-85D4C31F81D0}" type="presOf" srcId="{8EC29A8D-2B04-40CD-A647-C01466C60BAD}" destId="{DB162E8E-E89A-40CE-AA33-8B8C95C5A7FB}" srcOrd="0" destOrd="2" presId="urn:microsoft.com/office/officeart/2005/8/layout/hChevron3"/>
    <dgm:cxn modelId="{9FDEB014-63EC-4260-8AED-4EE066007BF7}" srcId="{24BA6EE2-017E-4E27-9351-636C477BD41E}" destId="{96F8EFB0-507D-4321-8694-D9031281C4CF}" srcOrd="0" destOrd="0" parTransId="{39CB7EDA-0782-43BD-A0C3-A10DA71DB2F0}" sibTransId="{569BA739-8C50-4B65-9714-782211D92FEA}"/>
    <dgm:cxn modelId="{F03F9860-29E5-4879-9934-DB8149B15089}" srcId="{24BA6EE2-017E-4E27-9351-636C477BD41E}" destId="{7B09335C-4288-4764-8C85-7932E18FAA61}" srcOrd="2" destOrd="0" parTransId="{FA1186F4-AA33-4A54-BAA4-8AC2AA6F2763}" sibTransId="{566DDCBA-8EC5-48CB-BAAE-611625F88BC9}"/>
    <dgm:cxn modelId="{14A39429-9C50-4911-9C84-2AEFE5272C79}" srcId="{116B3ED1-5787-4EB1-B982-F34728CD2574}" destId="{7DC3D0B3-AE17-4CD6-BEFA-15F6DCE60A1D}" srcOrd="3" destOrd="0" parTransId="{46963AF1-A47F-4B89-B11D-DABCFE079F4B}" sibTransId="{6D9A6300-9B07-4B11-B3C0-FA9F6EE6A9F1}"/>
    <dgm:cxn modelId="{727C60C8-595E-4E6A-9D64-28A499B32992}" srcId="{C41384B6-FFF7-450B-9FB9-9EBB0F42D4FF}" destId="{116B3ED1-5787-4EB1-B982-F34728CD2574}" srcOrd="1" destOrd="0" parTransId="{CEFDE309-3EC9-4F2A-BC3A-F4E773EF57DD}" sibTransId="{20CF69A6-4AB1-47DF-8798-6D5BC06C2C80}"/>
    <dgm:cxn modelId="{3C503016-27F3-42DD-8DDA-34F5E4242078}" srcId="{116B3ED1-5787-4EB1-B982-F34728CD2574}" destId="{0617C307-BC98-4139-BB2A-14FCC62F16D5}" srcOrd="0" destOrd="0" parTransId="{75B53CF8-7E22-4D77-B289-C606CAD47ADF}" sibTransId="{EC0A3A48-877C-4E35-ABEC-1622177C1460}"/>
    <dgm:cxn modelId="{55920C15-49A5-419D-BB80-1D95DEED9C0C}" type="presOf" srcId="{DC929DE6-8278-4E75-A9D8-F595A26C4EBC}" destId="{C5A0075C-DAEA-43AA-BB7C-04A451A7D31B}" srcOrd="0" destOrd="2" presId="urn:microsoft.com/office/officeart/2005/8/layout/hChevron3"/>
    <dgm:cxn modelId="{35E8A0EC-7E38-4DAE-B8C0-C47B374548A3}" srcId="{C41384B6-FFF7-450B-9FB9-9EBB0F42D4FF}" destId="{24BA6EE2-017E-4E27-9351-636C477BD41E}" srcOrd="0" destOrd="0" parTransId="{94409F7A-E412-4964-BABD-62EB1819F8A0}" sibTransId="{680D8880-16EF-4252-9CFF-3F419034012A}"/>
    <dgm:cxn modelId="{8DD2D714-BC50-4D70-A2BB-5FFDADA26788}" srcId="{116B3ED1-5787-4EB1-B982-F34728CD2574}" destId="{8EC29A8D-2B04-40CD-A647-C01466C60BAD}" srcOrd="1" destOrd="0" parTransId="{D99AC8F1-E472-454C-B311-0B461A517F5C}" sibTransId="{0A0FF4AF-C4FB-4711-B322-6A60E383235D}"/>
    <dgm:cxn modelId="{1ACB9A53-F73A-40C6-BC68-8E277D10CAAF}" type="presOf" srcId="{24BA6EE2-017E-4E27-9351-636C477BD41E}" destId="{C5A0075C-DAEA-43AA-BB7C-04A451A7D31B}" srcOrd="0" destOrd="0" presId="urn:microsoft.com/office/officeart/2005/8/layout/hChevron3"/>
    <dgm:cxn modelId="{B25B9898-81A8-44F4-93C4-C26A7C313F74}" srcId="{116B3ED1-5787-4EB1-B982-F34728CD2574}" destId="{C70F58BA-202B-42BD-960D-2C694ADE78B3}" srcOrd="2" destOrd="0" parTransId="{D71D39FC-A051-4B04-87CA-50C89E6985C0}" sibTransId="{F4CE0247-05D4-44DE-AF95-8EE553BE2A37}"/>
    <dgm:cxn modelId="{60D5D7FD-A0E8-41FC-82FF-FF17BADDCC70}" type="presOf" srcId="{7DC3D0B3-AE17-4CD6-BEFA-15F6DCE60A1D}" destId="{DB162E8E-E89A-40CE-AA33-8B8C95C5A7FB}" srcOrd="0" destOrd="4" presId="urn:microsoft.com/office/officeart/2005/8/layout/hChevron3"/>
    <dgm:cxn modelId="{9DE6DCA8-456D-4B91-9433-5A8E652DEA4D}" type="presOf" srcId="{0617C307-BC98-4139-BB2A-14FCC62F16D5}" destId="{DB162E8E-E89A-40CE-AA33-8B8C95C5A7FB}" srcOrd="0" destOrd="1" presId="urn:microsoft.com/office/officeart/2005/8/layout/hChevron3"/>
    <dgm:cxn modelId="{FCC05701-C523-4769-986B-E10ABAA8CF8D}" type="presOf" srcId="{C41384B6-FFF7-450B-9FB9-9EBB0F42D4FF}" destId="{213BAF06-976E-41B6-A1D9-7B5E05E9FA60}" srcOrd="0" destOrd="0" presId="urn:microsoft.com/office/officeart/2005/8/layout/hChevron3"/>
    <dgm:cxn modelId="{FDD0D9A5-ADAF-4F4B-8780-031E9D5B9077}" type="presParOf" srcId="{213BAF06-976E-41B6-A1D9-7B5E05E9FA60}" destId="{C5A0075C-DAEA-43AA-BB7C-04A451A7D31B}" srcOrd="0" destOrd="0" presId="urn:microsoft.com/office/officeart/2005/8/layout/hChevron3"/>
    <dgm:cxn modelId="{053F92D3-96C7-40DD-B046-41F1C91E85D5}" type="presParOf" srcId="{213BAF06-976E-41B6-A1D9-7B5E05E9FA60}" destId="{4CBE61B0-F3B3-4609-BB5F-3CF3FB55E268}" srcOrd="1" destOrd="0" presId="urn:microsoft.com/office/officeart/2005/8/layout/hChevron3"/>
    <dgm:cxn modelId="{04E7990E-1D1A-46F1-9AD8-C4434C0C0212}" type="presParOf" srcId="{213BAF06-976E-41B6-A1D9-7B5E05E9FA60}" destId="{DB162E8E-E89A-40CE-AA33-8B8C95C5A7FB}" srcOrd="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D4D65C-75AC-4746-BC9C-83C178FA1880}">
      <dsp:nvSpPr>
        <dsp:cNvPr id="0" name=""/>
        <dsp:cNvSpPr/>
      </dsp:nvSpPr>
      <dsp:spPr>
        <a:xfrm>
          <a:off x="2268597" y="1373302"/>
          <a:ext cx="831440" cy="8314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/>
            <a:t>Goals</a:t>
          </a:r>
        </a:p>
      </dsp:txBody>
      <dsp:txXfrm>
        <a:off x="2390359" y="1495064"/>
        <a:ext cx="587916" cy="587916"/>
      </dsp:txXfrm>
    </dsp:sp>
    <dsp:sp modelId="{8B3551F2-1A4E-4034-871B-226FC2737BFE}">
      <dsp:nvSpPr>
        <dsp:cNvPr id="0" name=""/>
        <dsp:cNvSpPr/>
      </dsp:nvSpPr>
      <dsp:spPr>
        <a:xfrm rot="16200000">
          <a:off x="2595647" y="1069672"/>
          <a:ext cx="177341" cy="2826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622248" y="1152811"/>
        <a:ext cx="124139" cy="169613"/>
      </dsp:txXfrm>
    </dsp:sp>
    <dsp:sp modelId="{02B88CA3-8624-4E94-9852-13CB9B5FA977}">
      <dsp:nvSpPr>
        <dsp:cNvPr id="0" name=""/>
        <dsp:cNvSpPr/>
      </dsp:nvSpPr>
      <dsp:spPr>
        <a:xfrm>
          <a:off x="2167915" y="5890"/>
          <a:ext cx="1032805" cy="10328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/>
            <a:t>Post-secondary Education</a:t>
          </a:r>
        </a:p>
      </dsp:txBody>
      <dsp:txXfrm>
        <a:off x="2319166" y="157141"/>
        <a:ext cx="730303" cy="730303"/>
      </dsp:txXfrm>
    </dsp:sp>
    <dsp:sp modelId="{2AA47BCA-0F5B-4D3A-9C9F-CF5970725317}">
      <dsp:nvSpPr>
        <dsp:cNvPr id="0" name=""/>
        <dsp:cNvSpPr/>
      </dsp:nvSpPr>
      <dsp:spPr>
        <a:xfrm>
          <a:off x="3173651" y="1647677"/>
          <a:ext cx="177341" cy="2826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173651" y="1704215"/>
        <a:ext cx="124139" cy="169613"/>
      </dsp:txXfrm>
    </dsp:sp>
    <dsp:sp modelId="{427860D8-DFAC-4AF3-95C4-3B1F18BCECC4}">
      <dsp:nvSpPr>
        <dsp:cNvPr id="0" name=""/>
        <dsp:cNvSpPr/>
      </dsp:nvSpPr>
      <dsp:spPr>
        <a:xfrm>
          <a:off x="3434644" y="1272619"/>
          <a:ext cx="1032805" cy="10328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/>
            <a:t>Workforce Entry</a:t>
          </a:r>
        </a:p>
      </dsp:txBody>
      <dsp:txXfrm>
        <a:off x="3585895" y="1423870"/>
        <a:ext cx="730303" cy="730303"/>
      </dsp:txXfrm>
    </dsp:sp>
    <dsp:sp modelId="{95BD5F98-2B32-464D-8C6C-A786A0BB6F6E}">
      <dsp:nvSpPr>
        <dsp:cNvPr id="0" name=""/>
        <dsp:cNvSpPr/>
      </dsp:nvSpPr>
      <dsp:spPr>
        <a:xfrm rot="5400000">
          <a:off x="2595647" y="2225682"/>
          <a:ext cx="177341" cy="2826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622248" y="2255619"/>
        <a:ext cx="124139" cy="169613"/>
      </dsp:txXfrm>
    </dsp:sp>
    <dsp:sp modelId="{C37859E6-D5FE-4E57-99DA-33BA595D8151}">
      <dsp:nvSpPr>
        <dsp:cNvPr id="0" name=""/>
        <dsp:cNvSpPr/>
      </dsp:nvSpPr>
      <dsp:spPr>
        <a:xfrm>
          <a:off x="2167915" y="2539349"/>
          <a:ext cx="1032805" cy="10328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/>
            <a:t>Technical Training</a:t>
          </a:r>
        </a:p>
      </dsp:txBody>
      <dsp:txXfrm>
        <a:off x="2319166" y="2690600"/>
        <a:ext cx="730303" cy="730303"/>
      </dsp:txXfrm>
    </dsp:sp>
    <dsp:sp modelId="{3F274264-905E-4445-8577-EC29A9AC633D}">
      <dsp:nvSpPr>
        <dsp:cNvPr id="0" name=""/>
        <dsp:cNvSpPr/>
      </dsp:nvSpPr>
      <dsp:spPr>
        <a:xfrm rot="10800000">
          <a:off x="2017642" y="1647677"/>
          <a:ext cx="177341" cy="2826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2070844" y="1704215"/>
        <a:ext cx="124139" cy="169613"/>
      </dsp:txXfrm>
    </dsp:sp>
    <dsp:sp modelId="{652B7527-EF9D-438E-9B4F-2F2DA942535B}">
      <dsp:nvSpPr>
        <dsp:cNvPr id="0" name=""/>
        <dsp:cNvSpPr/>
      </dsp:nvSpPr>
      <dsp:spPr>
        <a:xfrm>
          <a:off x="901185" y="1272619"/>
          <a:ext cx="1032805" cy="10328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/>
            <a:t>Quality of Life for Families</a:t>
          </a:r>
        </a:p>
      </dsp:txBody>
      <dsp:txXfrm>
        <a:off x="1052436" y="1423870"/>
        <a:ext cx="730303" cy="7303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D00B1F-4A77-42D4-90B8-D4B2927D77E1}">
      <dsp:nvSpPr>
        <dsp:cNvPr id="0" name=""/>
        <dsp:cNvSpPr/>
      </dsp:nvSpPr>
      <dsp:spPr>
        <a:xfrm>
          <a:off x="2396" y="312280"/>
          <a:ext cx="1901116" cy="266156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218" tIns="330200" rIns="148218" bIns="33020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ESL Students</a:t>
          </a:r>
        </a:p>
      </dsp:txBody>
      <dsp:txXfrm>
        <a:off x="2396" y="1323674"/>
        <a:ext cx="1901116" cy="1596937"/>
      </dsp:txXfrm>
    </dsp:sp>
    <dsp:sp modelId="{A8AFA4FE-73FE-47FC-B525-4E7EFAA4CEE1}">
      <dsp:nvSpPr>
        <dsp:cNvPr id="0" name=""/>
        <dsp:cNvSpPr/>
      </dsp:nvSpPr>
      <dsp:spPr>
        <a:xfrm>
          <a:off x="553720" y="578437"/>
          <a:ext cx="798468" cy="79846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2252" tIns="12700" rIns="62252" bIns="127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/>
            <a:t>1</a:t>
          </a:r>
        </a:p>
      </dsp:txBody>
      <dsp:txXfrm>
        <a:off x="670653" y="695370"/>
        <a:ext cx="564602" cy="564602"/>
      </dsp:txXfrm>
    </dsp:sp>
    <dsp:sp modelId="{138D5223-6FD6-484E-8842-1219EF373EEF}">
      <dsp:nvSpPr>
        <dsp:cNvPr id="0" name=""/>
        <dsp:cNvSpPr/>
      </dsp:nvSpPr>
      <dsp:spPr>
        <a:xfrm>
          <a:off x="2396" y="2973772"/>
          <a:ext cx="1901116" cy="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D0D4ECC-70AF-4254-A83B-297846B23AFB}">
      <dsp:nvSpPr>
        <dsp:cNvPr id="0" name=""/>
        <dsp:cNvSpPr/>
      </dsp:nvSpPr>
      <dsp:spPr>
        <a:xfrm>
          <a:off x="2093624" y="312280"/>
          <a:ext cx="1901116" cy="2661563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218" tIns="330200" rIns="148218" bIns="33020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Presentations by Partners with Region One ESC </a:t>
          </a:r>
        </a:p>
      </dsp:txBody>
      <dsp:txXfrm>
        <a:off x="2093624" y="1323674"/>
        <a:ext cx="1901116" cy="1596937"/>
      </dsp:txXfrm>
    </dsp:sp>
    <dsp:sp modelId="{6013239A-3895-479A-9381-2753EAA20C21}">
      <dsp:nvSpPr>
        <dsp:cNvPr id="0" name=""/>
        <dsp:cNvSpPr/>
      </dsp:nvSpPr>
      <dsp:spPr>
        <a:xfrm>
          <a:off x="2644948" y="578437"/>
          <a:ext cx="798468" cy="79846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2252" tIns="12700" rIns="62252" bIns="127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/>
            <a:t>2</a:t>
          </a:r>
        </a:p>
      </dsp:txBody>
      <dsp:txXfrm>
        <a:off x="2761881" y="695370"/>
        <a:ext cx="564602" cy="564602"/>
      </dsp:txXfrm>
    </dsp:sp>
    <dsp:sp modelId="{D2C92414-8B04-47AB-B2A3-0D409BD74FED}">
      <dsp:nvSpPr>
        <dsp:cNvPr id="0" name=""/>
        <dsp:cNvSpPr/>
      </dsp:nvSpPr>
      <dsp:spPr>
        <a:xfrm>
          <a:off x="2093624" y="2973772"/>
          <a:ext cx="1901116" cy="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8917CB1-065B-497C-AC83-F68D0C7B587A}">
      <dsp:nvSpPr>
        <dsp:cNvPr id="0" name=""/>
        <dsp:cNvSpPr/>
      </dsp:nvSpPr>
      <dsp:spPr>
        <a:xfrm>
          <a:off x="4184852" y="312280"/>
          <a:ext cx="1901116" cy="2661563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218" tIns="330200" rIns="148218" bIns="33020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Syllabus with Curriculum and Employability Skills Correlations</a:t>
          </a:r>
        </a:p>
      </dsp:txBody>
      <dsp:txXfrm>
        <a:off x="4184852" y="1323674"/>
        <a:ext cx="1901116" cy="1596937"/>
      </dsp:txXfrm>
    </dsp:sp>
    <dsp:sp modelId="{FF866C62-1A38-476C-A0EA-CA90932BAE6F}">
      <dsp:nvSpPr>
        <dsp:cNvPr id="0" name=""/>
        <dsp:cNvSpPr/>
      </dsp:nvSpPr>
      <dsp:spPr>
        <a:xfrm>
          <a:off x="4736176" y="578437"/>
          <a:ext cx="798468" cy="79846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2252" tIns="12700" rIns="62252" bIns="127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/>
            <a:t>3</a:t>
          </a:r>
        </a:p>
      </dsp:txBody>
      <dsp:txXfrm>
        <a:off x="4853109" y="695370"/>
        <a:ext cx="564602" cy="564602"/>
      </dsp:txXfrm>
    </dsp:sp>
    <dsp:sp modelId="{201FD8E9-A69B-4D10-B913-06B801AD4AFA}">
      <dsp:nvSpPr>
        <dsp:cNvPr id="0" name=""/>
        <dsp:cNvSpPr/>
      </dsp:nvSpPr>
      <dsp:spPr>
        <a:xfrm>
          <a:off x="4184852" y="2973772"/>
          <a:ext cx="1901116" cy="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2497696-D18A-4987-9201-4AD01D20B9B6}">
      <dsp:nvSpPr>
        <dsp:cNvPr id="0" name=""/>
        <dsp:cNvSpPr/>
      </dsp:nvSpPr>
      <dsp:spPr>
        <a:xfrm>
          <a:off x="6276081" y="312280"/>
          <a:ext cx="1901116" cy="2661563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218" tIns="330200" rIns="148218" bIns="33020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Certificate Based Sessions </a:t>
          </a:r>
        </a:p>
      </dsp:txBody>
      <dsp:txXfrm>
        <a:off x="6276081" y="1323674"/>
        <a:ext cx="1901116" cy="1596937"/>
      </dsp:txXfrm>
    </dsp:sp>
    <dsp:sp modelId="{DA81CE9E-FCB4-4E0D-96F7-82BE6DBEA137}">
      <dsp:nvSpPr>
        <dsp:cNvPr id="0" name=""/>
        <dsp:cNvSpPr/>
      </dsp:nvSpPr>
      <dsp:spPr>
        <a:xfrm>
          <a:off x="6827404" y="578437"/>
          <a:ext cx="798468" cy="79846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2252" tIns="12700" rIns="62252" bIns="127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/>
            <a:t>4</a:t>
          </a:r>
        </a:p>
      </dsp:txBody>
      <dsp:txXfrm>
        <a:off x="6944337" y="695370"/>
        <a:ext cx="564602" cy="564602"/>
      </dsp:txXfrm>
    </dsp:sp>
    <dsp:sp modelId="{4DA96233-5099-44E2-8C70-31E9B693878A}">
      <dsp:nvSpPr>
        <dsp:cNvPr id="0" name=""/>
        <dsp:cNvSpPr/>
      </dsp:nvSpPr>
      <dsp:spPr>
        <a:xfrm>
          <a:off x="6276081" y="2973772"/>
          <a:ext cx="1901116" cy="7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A0075C-DAEA-43AA-BB7C-04A451A7D31B}">
      <dsp:nvSpPr>
        <dsp:cNvPr id="0" name=""/>
        <dsp:cNvSpPr/>
      </dsp:nvSpPr>
      <dsp:spPr>
        <a:xfrm>
          <a:off x="6390" y="0"/>
          <a:ext cx="4537118" cy="3286125"/>
        </a:xfrm>
        <a:prstGeom prst="homePlate">
          <a:avLst>
            <a:gd name="adj" fmla="val 2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59" tIns="81280" rIns="640238" bIns="8128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/>
            <a:t>1.  ESL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Microsoft Office Specialist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Entrepreneurship Cohort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ESL for Professionals (Internationally Trained Students) </a:t>
          </a:r>
        </a:p>
      </dsp:txBody>
      <dsp:txXfrm>
        <a:off x="6390" y="0"/>
        <a:ext cx="4126352" cy="3286125"/>
      </dsp:txXfrm>
    </dsp:sp>
    <dsp:sp modelId="{DB162E8E-E89A-40CE-AA33-8B8C95C5A7FB}">
      <dsp:nvSpPr>
        <dsp:cNvPr id="0" name=""/>
        <dsp:cNvSpPr/>
      </dsp:nvSpPr>
      <dsp:spPr>
        <a:xfrm>
          <a:off x="3636085" y="0"/>
          <a:ext cx="4537118" cy="3286125"/>
        </a:xfrm>
        <a:prstGeom prst="chevron">
          <a:avLst>
            <a:gd name="adj" fmla="val 2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59" tIns="81280" rIns="160059" bIns="8128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/>
            <a:t>2. HSE 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Phlebotomy 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Hospitality 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STC On –Ramp 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Medical Office Specialist</a:t>
          </a:r>
        </a:p>
      </dsp:txBody>
      <dsp:txXfrm>
        <a:off x="4457616" y="0"/>
        <a:ext cx="2894056" cy="32861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 xmlns="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B9D1D-8C4D-4720-9ADB-EA05B32C423D}" type="datetimeFigureOut">
              <a:rPr lang="en-US" smtClean="0"/>
              <a:pPr/>
              <a:t>3/12/20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7DDA1A-3310-4AEC-AE94-58205D0F1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7974C-28DB-41C5-90C2-58EF4C7CD728}" type="datetimeFigureOut">
              <a:rPr lang="en-US" smtClean="0"/>
              <a:pPr/>
              <a:t>3/12/20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DCA372-8D06-43F7-853D-F656E7FC1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35AB0F-5BB1-4475-883D-C32B0CDE9FA0}" type="datetimeFigureOut">
              <a:rPr lang="en-US" smtClean="0"/>
              <a:pPr>
                <a:defRPr/>
              </a:pPr>
              <a:t>3/12/20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995D25-F725-4841-BF3E-8191926BEE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583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354BD8-B074-48EE-B628-A53B4A8FAEE0}" type="datetimeFigureOut">
              <a:rPr lang="en-US" smtClean="0"/>
              <a:pPr>
                <a:defRPr/>
              </a:pPr>
              <a:t>3/12/20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EDBB8-DE66-4B74-A51B-EE7B774682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40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354BD8-B074-48EE-B628-A53B4A8FAEE0}" type="datetimeFigureOut">
              <a:rPr lang="en-US" smtClean="0"/>
              <a:pPr>
                <a:defRPr/>
              </a:pPr>
              <a:t>3/12/20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EDBB8-DE66-4B74-A51B-EE7B774682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5988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354BD8-B074-48EE-B628-A53B4A8FAEE0}" type="datetimeFigureOut">
              <a:rPr lang="en-US" smtClean="0"/>
              <a:pPr>
                <a:defRPr/>
              </a:pPr>
              <a:t>3/12/20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EDBB8-DE66-4B74-A51B-EE7B774682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826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354BD8-B074-48EE-B628-A53B4A8FAEE0}" type="datetimeFigureOut">
              <a:rPr lang="en-US" smtClean="0"/>
              <a:pPr>
                <a:defRPr/>
              </a:pPr>
              <a:t>3/12/20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EDBB8-DE66-4B74-A51B-EE7B774682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3745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354BD8-B074-48EE-B628-A53B4A8FAEE0}" type="datetimeFigureOut">
              <a:rPr lang="en-US" smtClean="0"/>
              <a:pPr>
                <a:defRPr/>
              </a:pPr>
              <a:t>3/12/20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EDBB8-DE66-4B74-A51B-EE7B774682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83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482F10-2244-4639-84C5-8904FB87558B}" type="datetimeFigureOut">
              <a:rPr lang="en-US" smtClean="0"/>
              <a:pPr>
                <a:defRPr/>
              </a:pPr>
              <a:t>3/12/20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8A8092-89EC-447F-BF61-304A82A9DB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120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B5C688-E648-46CA-8A7B-605C6D5EAC1B}" type="datetimeFigureOut">
              <a:rPr lang="en-US" smtClean="0"/>
              <a:pPr>
                <a:defRPr/>
              </a:pPr>
              <a:t>3/12/20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FBED5E-8C54-4696-9229-77A1F0A489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15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A90200-E8CF-4E8D-A0D2-7C4656552CAC}" type="datetimeFigureOut">
              <a:rPr lang="en-US" smtClean="0"/>
              <a:pPr>
                <a:defRPr/>
              </a:pPr>
              <a:t>3/12/20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054AAD-9F72-4941-AA29-B8F4401132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24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9F9847-FF1D-4945-B0E8-5C674978D5B6}" type="datetimeFigureOut">
              <a:rPr lang="en-US" smtClean="0"/>
              <a:pPr>
                <a:defRPr/>
              </a:pPr>
              <a:t>3/12/20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AB10A5-82C6-416E-8308-4BFEFF5388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994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AFEF0B-191F-444D-B60C-4ED36DDCF53F}" type="datetimeFigureOut">
              <a:rPr lang="en-US" smtClean="0"/>
              <a:pPr>
                <a:defRPr/>
              </a:pPr>
              <a:t>3/12/20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2F56B7-EDEE-4280-8735-CE6061C726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167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2C49DD-50EB-4BD7-A130-0AD915F9A101}" type="datetimeFigureOut">
              <a:rPr lang="en-US" smtClean="0"/>
              <a:pPr>
                <a:defRPr/>
              </a:pPr>
              <a:t>3/12/20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D6C7D-5DB7-4DD1-9B44-522FAC020A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5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EB4D1-C4C5-44D6-B781-BE510CB71720}" type="datetimeFigureOut">
              <a:rPr lang="en-US" smtClean="0"/>
              <a:pPr>
                <a:defRPr/>
              </a:pPr>
              <a:t>3/12/20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51165-D767-4F6D-B5A2-6736A642D0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9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AF7870-94BE-47F2-A3DB-8E96F9BF3002}" type="datetimeFigureOut">
              <a:rPr lang="en-US" smtClean="0"/>
              <a:pPr>
                <a:defRPr/>
              </a:pPr>
              <a:t>3/12/20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4428F9-6EA4-4E98-8981-FBC3C4D756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63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49A778-87F8-4AB4-9872-49D89FF77E9A}" type="datetimeFigureOut">
              <a:rPr lang="en-US" smtClean="0"/>
              <a:pPr>
                <a:defRPr/>
              </a:pPr>
              <a:t>3/12/20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CB7006-3B1F-419D-90B9-A46F113A4E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18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1F8722-25CE-4596-BC62-1AF92861BBF0}" type="datetimeFigureOut">
              <a:rPr lang="en-US" smtClean="0"/>
              <a:pPr>
                <a:defRPr/>
              </a:pPr>
              <a:t>3/12/20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B0B5E2-847A-4A76-B5DF-F35D093B34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8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354BD8-B074-48EE-B628-A53B4A8FAEE0}" type="datetimeFigureOut">
              <a:rPr lang="en-US" smtClean="0"/>
              <a:pPr>
                <a:defRPr/>
              </a:pPr>
              <a:t>3/12/20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E59EDBB8-DE66-4B74-A51B-EE7B774682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15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  <p:sldLayoutId id="2147484080" r:id="rId12"/>
    <p:sldLayoutId id="2147484081" r:id="rId13"/>
    <p:sldLayoutId id="2147484082" r:id="rId14"/>
    <p:sldLayoutId id="2147484083" r:id="rId15"/>
    <p:sldLayoutId id="21474840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rojects.esc20.net/page/titleIII.purpos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9.xml"/><Relationship Id="rId2" Type="http://schemas.openxmlformats.org/officeDocument/2006/relationships/hyperlink" Target="http://www.esc1.net/adulteduca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2" y="2785479"/>
            <a:ext cx="8183880" cy="855865"/>
          </a:xfrm>
        </p:spPr>
        <p:txBody>
          <a:bodyPr>
            <a:normAutofit fontScale="90000"/>
          </a:bodyPr>
          <a:lstStyle/>
          <a:p>
            <a:pPr lvl="0" algn="ctr">
              <a:spcBef>
                <a:spcPts val="0"/>
              </a:spcBef>
            </a:pPr>
            <a:r>
              <a:rPr lang="en-US" sz="2700" b="0" dirty="0">
                <a:solidFill>
                  <a:schemeClr val="tx1"/>
                </a:solidFill>
                <a:latin typeface="Arial Black" pitchFamily="34" charset="0"/>
              </a:rPr>
              <a:t>Region One ESC Adult Education Program</a:t>
            </a:r>
            <a:r>
              <a:rPr lang="en-US" b="0" dirty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en-US" b="0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b="0" dirty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en-US" b="0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sz="2000" dirty="0">
                <a:solidFill>
                  <a:prstClr val="black"/>
                </a:solidFill>
                <a:latin typeface="Arial Black" pitchFamily="34" charset="0"/>
                <a:ea typeface="+mn-ea"/>
                <a:cs typeface="+mn-cs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en-US" sz="20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US" sz="2000" dirty="0">
                <a:solidFill>
                  <a:prstClr val="black"/>
                </a:solidFill>
                <a:ea typeface="+mn-ea"/>
                <a:cs typeface="+mn-cs"/>
              </a:rPr>
            </a:br>
            <a:endParaRPr lang="en-US" sz="2400" b="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2" y="3355683"/>
            <a:ext cx="1504848" cy="1499405"/>
          </a:xfrm>
        </p:spPr>
      </p:pic>
      <p:sp>
        <p:nvSpPr>
          <p:cNvPr id="4" name="TextBox 3"/>
          <p:cNvSpPr txBox="1"/>
          <p:nvPr/>
        </p:nvSpPr>
        <p:spPr>
          <a:xfrm>
            <a:off x="381000" y="3542235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 Black" pitchFamily="34" charset="0"/>
              </a:rPr>
              <a:t/>
            </a:r>
            <a:br>
              <a:rPr lang="en-US" sz="2000" dirty="0">
                <a:latin typeface="Arial Black" pitchFamily="34" charset="0"/>
              </a:rPr>
            </a:br>
            <a:endParaRPr 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92E01CE-BF53-4125-A0E4-E0B4C52221EF}"/>
              </a:ext>
            </a:extLst>
          </p:cNvPr>
          <p:cNvSpPr txBox="1"/>
          <p:nvPr/>
        </p:nvSpPr>
        <p:spPr>
          <a:xfrm>
            <a:off x="304800" y="3891318"/>
            <a:ext cx="40902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 Black" panose="020B0A04020102020204" pitchFamily="34" charset="0"/>
              </a:rPr>
              <a:t>Catalina </a:t>
            </a:r>
            <a:r>
              <a:rPr lang="en-US" sz="2000" dirty="0" err="1">
                <a:latin typeface="Arial Black" panose="020B0A04020102020204" pitchFamily="34" charset="0"/>
              </a:rPr>
              <a:t>Requenez</a:t>
            </a:r>
            <a:r>
              <a:rPr lang="en-US" sz="2000" dirty="0">
                <a:latin typeface="Arial Black" panose="020B0A04020102020204" pitchFamily="34" charset="0"/>
              </a:rPr>
              <a:t>, M.Ed.</a:t>
            </a:r>
          </a:p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Adult Education Supervisor</a:t>
            </a:r>
          </a:p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Instructional Lead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011F09C-44E2-4F94-AABB-69A15740983E}"/>
              </a:ext>
            </a:extLst>
          </p:cNvPr>
          <p:cNvSpPr txBox="1"/>
          <p:nvPr/>
        </p:nvSpPr>
        <p:spPr>
          <a:xfrm>
            <a:off x="1196808" y="5611844"/>
            <a:ext cx="5584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Location: McAllen ISD Staff Development Center</a:t>
            </a:r>
          </a:p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March 12, 2020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F80669D-350C-4E6D-8762-30AF0CB27EC3}"/>
              </a:ext>
            </a:extLst>
          </p:cNvPr>
          <p:cNvSpPr txBox="1"/>
          <p:nvPr/>
        </p:nvSpPr>
        <p:spPr>
          <a:xfrm>
            <a:off x="685800" y="304800"/>
            <a:ext cx="6096000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00" dirty="0">
                <a:solidFill>
                  <a:schemeClr val="accent5"/>
                </a:solidFill>
                <a:latin typeface="Arial Black" panose="020B0A04020102020204" pitchFamily="34" charset="0"/>
              </a:rPr>
              <a:t>Region One ESC Bilingual Directors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attachments.office.net/owa/lesanchez@esc1.net/service.svc/s/GetFileAttachment?id=AAMkAGY2YjZhZmE5LTU2MTYtNGY4OS05N2YyLTdjYmIxOWZkYzliYgBGAAAAAACy%2FZkE4KmsRrVHssNTI0F%2FBwBYklir7hLDQKWxng%2FDE8ztATnOf4a2AADFACYHCcfTT6ktWU7RUYCNAAIbr3qYAAABEgAQAInYsA9c0jxGrvPHASAVPOQ%3D&amp;X-OWA-CANARY=RBHe-LZQ-0m-n5mytbAlmECFNU2efdYYZvSptZWs8dyqoeee2Ymlk6khNbXkPaF4JA7wi4Fha-0.&amp;token=eyJhbGciOiJSUzI1NiIsImtpZCI6IjA2MDBGOUY2NzQ2MjA3MzdFNzM0MDRFMjg3QzQ1QTgxOENCN0NFQjgiLCJ4NXQiOiJCZ0Q1OW5SaUJ6Zm5OQVRpaDhSYWdZeTN6cmciLCJ0eXAiOiJKV1QifQ.eyJ2ZXIiOiJFeGNoYW5nZS5DYWxsYmFjay5WMSIsImFwcGN0eHNlbmRlciI6Ik93YURvd25sb2FkQGY2YTc0MDg4LTQ4NzMtNDQwMi04ZjcxLTM0ZWVlZmU3ZDk1NCIsImFwcGN0eCI6IntcIm1zZXhjaHByb3RcIjpcIm93YVwiLFwicHJpbWFyeXNpZFwiOlwiUy0xLTUtMjEtNDMwNDEwNTg4LTYwNDAyMzM0OS0yMDcxNDcxMTM0LTE4NDIyNjQ0XCIsXCJwdWlkXCI6XCIxMTUzOTA2NjYxMDQwMjMzMTUzXCIsXCJvaWRcIjpcImFjNzhjMDBlLWRlMTQtNDgxYS1iNjQ1LWZjZmRiMjI5M2FkN1wiLFwic2NvcGVcIjpcIk93YURvd25sb2FkXCJ9IiwibmJmIjoxNTQ3ODU0NzIwLCJleHAiOjE1NDc4NTUzMjAsImlzcyI6IjAwMDAwMDAyLTAwMDAtMGZmMS1jZTAwLTAwMDAwMDAwMDAwMEBmNmE3NDA4OC00ODczLTQ0MDItOGY3MS0zNGVlZWZlN2Q5NTQiLCJhdWQiOiIwMDAwMDAwMi0wMDAwLTBmZjEtY2UwMC0wMDAwMDAwMDAwMDAvYXR0YWNobWVudHMub2ZmaWNlLm5ldEBmNmE3NDA4OC00ODczLTQ0MDItOGY3MS0zNGVlZWZlN2Q5NTQifQ.Ps2PyfDBkEHpbgWUp8JfBW9LN7w5HM2CCevhACcrEtC2x88hYPUAV0ec26slomgHGShYpywmWbo93vyBRmJSDlIZzXdfz3I6FLlBO_TjMDLkGhsVdBQ94XFvvkFj12aKBMNl1e7pKXHSqbCx5nZ3DEG4u5Xiq0NK-scGelFmkTNACZaHXtN9OijNogUvoJkrCvfXzpOEZpI1sIx5IQAn1ihM3NqhriFkRuler_bdyV2nX0Q7AwETLKab9zVyYvu2SL9VuSIug3MfKfvZvC9TS5JUBJ_KrBSpTZqw-yMbuIZHscSkryeHjtgaIGmUQlB6zpRQN_HkpCXMKGCCqo-8XQ&amp;owa=outlook.office.com&amp;isImagePreview=True">
            <a:extLst>
              <a:ext uri="{FF2B5EF4-FFF2-40B4-BE49-F238E27FC236}">
                <a16:creationId xmlns:a16="http://schemas.microsoft.com/office/drawing/2014/main" xmlns="" id="{AC2F65A0-1C04-48DF-8179-2B7E83035ED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33600"/>
            <a:ext cx="6710547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D6A7D2-61FD-46AA-89BD-A75D90234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>
            <a:noAutofit/>
          </a:bodyPr>
          <a:lstStyle/>
          <a:p>
            <a:pPr algn="ctr"/>
            <a:r>
              <a:rPr lang="en-US" sz="2800" b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III, Part A Connection</a:t>
            </a:r>
            <a:r>
              <a:rPr lang="en-US" sz="28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Increasing &amp; Strengthening Family and Community Engagement</a:t>
            </a:r>
            <a:endParaRPr lang="en-US" sz="28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46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D6A7D2-61FD-46AA-89BD-A75D90234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III, Part A Connection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Increasing &amp; Strengthening Family and Community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37F958-10B3-4090-9853-BE774CA3B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54" y="2367627"/>
            <a:ext cx="7010401" cy="3880773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https://projects.esc20.net/page/titleIII.purpose</a:t>
            </a:r>
            <a:endParaRPr lang="en-US" dirty="0"/>
          </a:p>
          <a:p>
            <a:r>
              <a:rPr lang="en-US" dirty="0"/>
              <a:t>Community Participation Programs</a:t>
            </a:r>
          </a:p>
          <a:p>
            <a:r>
              <a:rPr lang="en-US" dirty="0"/>
              <a:t>Visit Local Agencies</a:t>
            </a:r>
          </a:p>
          <a:p>
            <a:pPr lvl="1"/>
            <a:r>
              <a:rPr lang="en-US" dirty="0"/>
              <a:t>Adult English as a Second Language (ESL) classrooms and service providers</a:t>
            </a:r>
          </a:p>
          <a:p>
            <a:pPr lvl="1"/>
            <a:r>
              <a:rPr lang="en-US" dirty="0"/>
              <a:t>Local agencies offering free advising services to help students apply to college, find financial aid, etc.</a:t>
            </a:r>
          </a:p>
          <a:p>
            <a:pPr lvl="1"/>
            <a:r>
              <a:rPr lang="en-US" dirty="0"/>
              <a:t>Food banks and other family service agencies</a:t>
            </a:r>
          </a:p>
          <a:p>
            <a:r>
              <a:rPr lang="en-US" dirty="0"/>
              <a:t>Online resources for learning English</a:t>
            </a:r>
          </a:p>
          <a:p>
            <a:r>
              <a:rPr lang="en-US" dirty="0"/>
              <a:t>Texas Workforce Commission: career  and employability skills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2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70936"/>
            <a:ext cx="6858000" cy="990599"/>
          </a:xfrm>
        </p:spPr>
        <p:txBody>
          <a:bodyPr>
            <a:normAutofit fontScale="25000" lnSpcReduction="20000"/>
          </a:bodyPr>
          <a:lstStyle/>
          <a:p>
            <a:pPr algn="ctr">
              <a:buFont typeface="Wingdings 2" pitchFamily="18" charset="2"/>
              <a:buNone/>
              <a:defRPr/>
            </a:pPr>
            <a:r>
              <a:rPr lang="en-US" sz="12800" b="1" dirty="0">
                <a:latin typeface="Arial Black" pitchFamily="34" charset="0"/>
                <a:cs typeface="Arial" pitchFamily="34" charset="0"/>
              </a:rPr>
              <a:t>Changing Lives… </a:t>
            </a:r>
          </a:p>
          <a:p>
            <a:pPr algn="ctr">
              <a:buFont typeface="Wingdings 2" pitchFamily="18" charset="2"/>
              <a:buNone/>
              <a:defRPr/>
            </a:pPr>
            <a:r>
              <a:rPr lang="en-US" sz="12800" b="1" dirty="0">
                <a:latin typeface="Arial Black" pitchFamily="34" charset="0"/>
                <a:cs typeface="Arial" pitchFamily="34" charset="0"/>
              </a:rPr>
              <a:t>Building Better Futures</a:t>
            </a:r>
          </a:p>
          <a:p>
            <a:pPr algn="ctr">
              <a:defRPr/>
            </a:pP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 2" pitchFamily="18" charset="2"/>
              <a:buNone/>
              <a:defRPr/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US" dirty="0"/>
          </a:p>
        </p:txBody>
      </p:sp>
      <p:pic>
        <p:nvPicPr>
          <p:cNvPr id="1026" name="Picture 2" descr="Texas Workforce Commission home">
            <a:extLst>
              <a:ext uri="{FF2B5EF4-FFF2-40B4-BE49-F238E27FC236}">
                <a16:creationId xmlns:a16="http://schemas.microsoft.com/office/drawing/2014/main" xmlns="" id="{86E7145C-871C-4DC1-833C-94C1D81DC9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584"/>
            <a:ext cx="1458724" cy="1397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D73C7D90-1564-41B3-84FC-AD8D843687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110366"/>
              </p:ext>
            </p:extLst>
          </p:nvPr>
        </p:nvGraphicFramePr>
        <p:xfrm>
          <a:off x="1143000" y="3026108"/>
          <a:ext cx="5368636" cy="3578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C5A170D-1EB1-4913-AB04-DDCF3994364C}"/>
              </a:ext>
            </a:extLst>
          </p:cNvPr>
          <p:cNvSpPr txBox="1"/>
          <p:nvPr/>
        </p:nvSpPr>
        <p:spPr>
          <a:xfrm>
            <a:off x="685800" y="1833833"/>
            <a:ext cx="655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 2" pitchFamily="18" charset="2"/>
              <a:buNone/>
              <a:defRPr/>
            </a:pPr>
            <a:r>
              <a:rPr lang="en-US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We offer classes for individuals 18 years of age or older who want to earn their High School Equivalency Certificate (HSE/GED) or learn English.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9">
            <a:extLst>
              <a:ext uri="{FF2B5EF4-FFF2-40B4-BE49-F238E27FC236}">
                <a16:creationId xmlns:a16="http://schemas.microsoft.com/office/drawing/2014/main" xmlns="" id="{BD11ECC6-8551-4768-8DFD-CD41AF420A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1"/>
            <a:ext cx="9144000" cy="2285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grpSp>
        <p:nvGrpSpPr>
          <p:cNvPr id="26" name="Group 11">
            <a:extLst>
              <a:ext uri="{FF2B5EF4-FFF2-40B4-BE49-F238E27FC236}">
                <a16:creationId xmlns:a16="http://schemas.microsoft.com/office/drawing/2014/main" xmlns="" id="{93657592-CA60-4F45-B1A0-88AA772420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568955" y="-8467"/>
            <a:ext cx="357505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6F47E2B4-7DA9-4312-A1F0-C48388B236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35B274F7-039F-4BFC-AA98-B51B1D6CB6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xmlns="" id="{11A31103-C703-46C9-9D26-497A1ACD50A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xmlns="" id="{382F955F-FC22-44B8-BDCF-B77580323B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xmlns="" id="{1F567692-F087-479A-8931-BD2869C3E4E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xmlns="" id="{49B3E4CD-0738-4B9D-A14F-1E8694DDF89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xmlns="" id="{4753B851-AD90-4CCD-85D0-65AA6567DF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xmlns="" id="{EBF14868-A190-4E21-9522-8977C474C97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xmlns="" id="{BCBB4922-76EE-442B-A649-09873DCE79D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757106-42C1-4B53-A979-0B5E6640E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4765972"/>
            <a:ext cx="6447501" cy="1320800"/>
          </a:xfrm>
        </p:spPr>
        <p:txBody>
          <a:bodyPr anchor="ctr">
            <a:normAutofit/>
          </a:bodyPr>
          <a:lstStyle/>
          <a:p>
            <a:r>
              <a:rPr lang="en-US" sz="3800">
                <a:solidFill>
                  <a:schemeClr val="bg1"/>
                </a:solidFill>
              </a:rPr>
              <a:t>Family Literacy Academy</a:t>
            </a:r>
          </a:p>
        </p:txBody>
      </p:sp>
      <p:sp useBgFill="1">
        <p:nvSpPr>
          <p:cNvPr id="27" name="Rectangle 22">
            <a:extLst>
              <a:ext uri="{FF2B5EF4-FFF2-40B4-BE49-F238E27FC236}">
                <a16:creationId xmlns:a16="http://schemas.microsoft.com/office/drawing/2014/main" xmlns="" id="{8E2EB503-A017-4457-A105-53638C97DE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graphicFrame>
        <p:nvGraphicFramePr>
          <p:cNvPr id="28" name="Content Placeholder 2">
            <a:extLst>
              <a:ext uri="{FF2B5EF4-FFF2-40B4-BE49-F238E27FC236}">
                <a16:creationId xmlns:a16="http://schemas.microsoft.com/office/drawing/2014/main" xmlns="" id="{1501C57E-FC3B-4DDE-AB1D-77AFBCC42BD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82203" y="642938"/>
          <a:ext cx="8179594" cy="3286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330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9">
            <a:extLst>
              <a:ext uri="{FF2B5EF4-FFF2-40B4-BE49-F238E27FC236}">
                <a16:creationId xmlns:a16="http://schemas.microsoft.com/office/drawing/2014/main" xmlns="" id="{BD11ECC6-8551-4768-8DFD-CD41AF420A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1"/>
            <a:ext cx="9144000" cy="2285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grpSp>
        <p:nvGrpSpPr>
          <p:cNvPr id="26" name="Group 11">
            <a:extLst>
              <a:ext uri="{FF2B5EF4-FFF2-40B4-BE49-F238E27FC236}">
                <a16:creationId xmlns:a16="http://schemas.microsoft.com/office/drawing/2014/main" xmlns="" id="{93657592-CA60-4F45-B1A0-88AA772420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568955" y="-8467"/>
            <a:ext cx="357505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6F47E2B4-7DA9-4312-A1F0-C48388B236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35B274F7-039F-4BFC-AA98-B51B1D6CB6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xmlns="" id="{11A31103-C703-46C9-9D26-497A1ACD50A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xmlns="" id="{382F955F-FC22-44B8-BDCF-B77580323B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xmlns="" id="{1F567692-F087-479A-8931-BD2869C3E4E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xmlns="" id="{49B3E4CD-0738-4B9D-A14F-1E8694DDF89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xmlns="" id="{4753B851-AD90-4CCD-85D0-65AA6567DF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xmlns="" id="{EBF14868-A190-4E21-9522-8977C474C97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xmlns="" id="{BCBB4922-76EE-442B-A649-09873DCE79D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364657-A8FB-4333-8069-F05CA4ACC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4765972"/>
            <a:ext cx="6447501" cy="1320800"/>
          </a:xfrm>
        </p:spPr>
        <p:txBody>
          <a:bodyPr anchor="ctr">
            <a:normAutofit/>
          </a:bodyPr>
          <a:lstStyle/>
          <a:p>
            <a:r>
              <a:rPr lang="en-US" sz="3800" dirty="0">
                <a:solidFill>
                  <a:schemeClr val="bg1"/>
                </a:solidFill>
              </a:rPr>
              <a:t>Career Pathways Academies</a:t>
            </a:r>
            <a:br>
              <a:rPr lang="en-US" sz="3800" dirty="0">
                <a:solidFill>
                  <a:schemeClr val="bg1"/>
                </a:solidFill>
              </a:rPr>
            </a:br>
            <a:endParaRPr lang="en-US" sz="3800" dirty="0">
              <a:solidFill>
                <a:schemeClr val="bg1"/>
              </a:solidFill>
            </a:endParaRPr>
          </a:p>
        </p:txBody>
      </p:sp>
      <p:sp useBgFill="1">
        <p:nvSpPr>
          <p:cNvPr id="27" name="Rectangle 22">
            <a:extLst>
              <a:ext uri="{FF2B5EF4-FFF2-40B4-BE49-F238E27FC236}">
                <a16:creationId xmlns:a16="http://schemas.microsoft.com/office/drawing/2014/main" xmlns="" id="{8E2EB503-A017-4457-A105-53638C97DE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graphicFrame>
        <p:nvGraphicFramePr>
          <p:cNvPr id="28" name="Content Placeholder 2">
            <a:extLst>
              <a:ext uri="{FF2B5EF4-FFF2-40B4-BE49-F238E27FC236}">
                <a16:creationId xmlns:a16="http://schemas.microsoft.com/office/drawing/2014/main" xmlns="" id="{A44F4463-665B-4D77-913F-8284A0A1E19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82203" y="642938"/>
          <a:ext cx="8179594" cy="3286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450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52400"/>
            <a:ext cx="7772400" cy="1981200"/>
          </a:xfrm>
        </p:spPr>
        <p:txBody>
          <a:bodyPr>
            <a:normAutofit/>
          </a:bodyPr>
          <a:lstStyle/>
          <a:p>
            <a:pPr algn="ctr" eaLnBrk="1" hangingPunct="1">
              <a:buFont typeface="Arial" pitchFamily="34" charset="0"/>
              <a:buNone/>
            </a:pPr>
            <a:r>
              <a:rPr lang="en-US" sz="3000" b="1" dirty="0">
                <a:latin typeface="Arial Black" panose="020B0A04020102020204" pitchFamily="34" charset="0"/>
                <a:cs typeface="Arial" panose="020B0604020202020204" pitchFamily="34" charset="0"/>
              </a:rPr>
              <a:t>Adult Education Centers and Sites</a:t>
            </a:r>
            <a:endParaRPr lang="en-US" sz="3000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McAllen Adult Learning Center</a:t>
            </a:r>
            <a:endParaRPr lang="en-US" sz="2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Starr County Adult Learning Center-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Rio Grande City</a:t>
            </a:r>
          </a:p>
          <a:p>
            <a:r>
              <a:rPr lang="en-US" sz="2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Cooperative Sites</a:t>
            </a:r>
          </a:p>
          <a:p>
            <a:pPr algn="ctr" eaLnBrk="1" hangingPunct="1">
              <a:buFont typeface="Arial" pitchFamily="34" charset="0"/>
              <a:buNone/>
            </a:pPr>
            <a:endParaRPr lang="en-US" sz="2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 typeface="Arial" pitchFamily="34" charset="0"/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5FB8A666-13EF-4FFB-BCC5-C5F3837F28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057400"/>
            <a:ext cx="8839200" cy="47300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F3D25B-EE8B-40A4-BDF0-7847681D7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28600"/>
            <a:ext cx="5814314" cy="566738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 Black" panose="020B0A04020102020204" pitchFamily="34" charset="0"/>
              </a:rPr>
              <a:t>Contact Information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4077062E-0A27-4B0A-B344-AEA7AFFC97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507911"/>
              </p:ext>
            </p:extLst>
          </p:nvPr>
        </p:nvGraphicFramePr>
        <p:xfrm>
          <a:off x="381000" y="914400"/>
          <a:ext cx="6705600" cy="5569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1474">
                  <a:extLst>
                    <a:ext uri="{9D8B030D-6E8A-4147-A177-3AD203B41FA5}">
                      <a16:colId xmlns:a16="http://schemas.microsoft.com/office/drawing/2014/main" xmlns="" val="2819237597"/>
                    </a:ext>
                  </a:extLst>
                </a:gridCol>
                <a:gridCol w="1459353">
                  <a:extLst>
                    <a:ext uri="{9D8B030D-6E8A-4147-A177-3AD203B41FA5}">
                      <a16:colId xmlns:a16="http://schemas.microsoft.com/office/drawing/2014/main" xmlns="" val="4201822390"/>
                    </a:ext>
                  </a:extLst>
                </a:gridCol>
                <a:gridCol w="2634773">
                  <a:extLst>
                    <a:ext uri="{9D8B030D-6E8A-4147-A177-3AD203B41FA5}">
                      <a16:colId xmlns:a16="http://schemas.microsoft.com/office/drawing/2014/main" xmlns="" val="3875249687"/>
                    </a:ext>
                  </a:extLst>
                </a:gridCol>
              </a:tblGrid>
              <a:tr h="69863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Districts </a:t>
                      </a:r>
                    </a:p>
                    <a:p>
                      <a:pPr algn="ctr"/>
                      <a:r>
                        <a:rPr lang="en-US" dirty="0"/>
                        <a:t>Served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Contact Person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Phone number</a:t>
                      </a:r>
                    </a:p>
                    <a:p>
                      <a:pPr algn="ctr"/>
                      <a:r>
                        <a:rPr lang="en-US" dirty="0"/>
                        <a:t>E-mail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xmlns="" val="2182979967"/>
                  </a:ext>
                </a:extLst>
              </a:tr>
              <a:tr h="913399">
                <a:tc>
                  <a:txBody>
                    <a:bodyPr/>
                    <a:lstStyle/>
                    <a:p>
                      <a:r>
                        <a:rPr lang="en-US" sz="1400" dirty="0"/>
                        <a:t>Edcouch-Elsa, Lyford, </a:t>
                      </a:r>
                      <a:r>
                        <a:rPr lang="en-US" sz="1400" dirty="0" err="1"/>
                        <a:t>Progreso</a:t>
                      </a:r>
                      <a:r>
                        <a:rPr lang="en-US" sz="1400" dirty="0"/>
                        <a:t>, Weslaco, La Sara, Mercedes, Donna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Katherine </a:t>
                      </a:r>
                      <a:r>
                        <a:rPr lang="en-US" sz="1400" dirty="0" err="1"/>
                        <a:t>Buentello</a:t>
                      </a:r>
                      <a:r>
                        <a:rPr lang="en-US" sz="1400" dirty="0"/>
                        <a:t>, Supervisor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(956) 984-6272</a:t>
                      </a:r>
                    </a:p>
                    <a:p>
                      <a:r>
                        <a:rPr lang="en-US" sz="1400" dirty="0"/>
                        <a:t>kbuentello@esc1.net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26804250"/>
                  </a:ext>
                </a:extLst>
              </a:tr>
              <a:tr h="798440">
                <a:tc>
                  <a:txBody>
                    <a:bodyPr/>
                    <a:lstStyle/>
                    <a:p>
                      <a:r>
                        <a:rPr lang="en-US" sz="1400" dirty="0"/>
                        <a:t>Pharr/San Juan/Alamo ISD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Dora </a:t>
                      </a:r>
                      <a:r>
                        <a:rPr lang="en-US" sz="1400" dirty="0" err="1"/>
                        <a:t>Espericueta</a:t>
                      </a:r>
                      <a:r>
                        <a:rPr lang="en-US" sz="1400" dirty="0"/>
                        <a:t>, Supervisor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(956) 984-6270</a:t>
                      </a:r>
                    </a:p>
                    <a:p>
                      <a:r>
                        <a:rPr lang="en-US" sz="1400" dirty="0"/>
                        <a:t>despericueta@esc1.net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58588491"/>
                  </a:ext>
                </a:extLst>
              </a:tr>
              <a:tr h="798440">
                <a:tc>
                  <a:txBody>
                    <a:bodyPr/>
                    <a:lstStyle/>
                    <a:p>
                      <a:r>
                        <a:rPr lang="en-US" sz="1400" dirty="0"/>
                        <a:t>McAllen, Edinburg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Catalina </a:t>
                      </a:r>
                      <a:r>
                        <a:rPr lang="en-US" sz="1400" dirty="0" err="1"/>
                        <a:t>Requenez</a:t>
                      </a:r>
                      <a:r>
                        <a:rPr lang="en-US" sz="1400" dirty="0"/>
                        <a:t>, Supervisor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(956) 984-6274</a:t>
                      </a:r>
                    </a:p>
                    <a:p>
                      <a:r>
                        <a:rPr lang="en-US" sz="1400" dirty="0"/>
                        <a:t>carequenez@esc1.net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61395108"/>
                  </a:ext>
                </a:extLst>
              </a:tr>
              <a:tr h="798440">
                <a:tc>
                  <a:txBody>
                    <a:bodyPr/>
                    <a:lstStyle/>
                    <a:p>
                      <a:r>
                        <a:rPr lang="en-US" sz="1400" dirty="0"/>
                        <a:t>Sharyland, Mission, La Joya, Rio Grande City, Roma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Leticia Sanchez, Supervisor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(956) 984-6277</a:t>
                      </a:r>
                    </a:p>
                    <a:p>
                      <a:r>
                        <a:rPr lang="en-US" sz="1400" dirty="0"/>
                        <a:t>lesanchez@esc1.net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77465187"/>
                  </a:ext>
                </a:extLst>
              </a:tr>
              <a:tr h="781213">
                <a:tc>
                  <a:txBody>
                    <a:bodyPr/>
                    <a:lstStyle/>
                    <a:p>
                      <a:r>
                        <a:rPr lang="en-US" sz="1400" dirty="0"/>
                        <a:t>Transition Facilitator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Alfredo </a:t>
                      </a:r>
                    </a:p>
                    <a:p>
                      <a:r>
                        <a:rPr lang="en-US" sz="1400" dirty="0"/>
                        <a:t>Trevino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(956) 984-6033</a:t>
                      </a:r>
                    </a:p>
                    <a:p>
                      <a:r>
                        <a:rPr lang="en-US" sz="1400" dirty="0"/>
                        <a:t>alftrevino@esc1.net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716192"/>
                  </a:ext>
                </a:extLst>
              </a:tr>
              <a:tr h="781213">
                <a:tc>
                  <a:txBody>
                    <a:bodyPr/>
                    <a:lstStyle/>
                    <a:p>
                      <a:r>
                        <a:rPr lang="en-US" sz="1400" dirty="0"/>
                        <a:t>Adult Education Administrator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Maria </a:t>
                      </a:r>
                      <a:r>
                        <a:rPr lang="en-US" sz="1400" dirty="0" err="1"/>
                        <a:t>Cris</a:t>
                      </a:r>
                      <a:r>
                        <a:rPr lang="en-US" sz="1400" dirty="0"/>
                        <a:t> Gonzalez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(956) 984-6270</a:t>
                      </a:r>
                    </a:p>
                    <a:p>
                      <a:r>
                        <a:rPr lang="en-US" sz="1400" dirty="0"/>
                        <a:t>mariacgonzalez@esc1.net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38115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05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itle 2"/>
          <p:cNvSpPr>
            <a:spLocks noGrp="1"/>
          </p:cNvSpPr>
          <p:nvPr>
            <p:ph type="title"/>
          </p:nvPr>
        </p:nvSpPr>
        <p:spPr bwMode="auto">
          <a:xfrm>
            <a:off x="1676400" y="152400"/>
            <a:ext cx="5486400" cy="10668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en-US" sz="2800" b="1" dirty="0">
                <a:solidFill>
                  <a:srgbClr val="002060"/>
                </a:solidFill>
                <a:latin typeface="GoudyOlSt BT"/>
              </a:rPr>
              <a:t>For more information on </a:t>
            </a:r>
            <a:br>
              <a:rPr lang="en-US" sz="2800" b="1" dirty="0">
                <a:solidFill>
                  <a:srgbClr val="002060"/>
                </a:solidFill>
                <a:latin typeface="GoudyOlSt BT"/>
              </a:rPr>
            </a:br>
            <a:r>
              <a:rPr lang="en-US" sz="2800" b="1" dirty="0">
                <a:solidFill>
                  <a:srgbClr val="002060"/>
                </a:solidFill>
                <a:latin typeface="GoudyOlSt BT"/>
              </a:rPr>
              <a:t>Adult Education and Literacy: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23556" name="Text Placeholder 4"/>
          <p:cNvSpPr>
            <a:spLocks noGrp="1"/>
          </p:cNvSpPr>
          <p:nvPr>
            <p:ph type="body" sz="half" idx="2"/>
          </p:nvPr>
        </p:nvSpPr>
        <p:spPr>
          <a:xfrm>
            <a:off x="1828800" y="4800600"/>
            <a:ext cx="5449888" cy="1524000"/>
          </a:xfrm>
        </p:spPr>
        <p:txBody>
          <a:bodyPr>
            <a:normAutofit lnSpcReduction="10000"/>
          </a:bodyPr>
          <a:lstStyle/>
          <a:p>
            <a:pPr marL="44450" algn="ctr" eaLnBrk="1" hangingPunct="1">
              <a:spcBef>
                <a:spcPct val="0"/>
              </a:spcBef>
            </a:pPr>
            <a:r>
              <a:rPr lang="en-US" sz="2400" b="1" dirty="0">
                <a:solidFill>
                  <a:srgbClr val="002060"/>
                </a:solidFill>
                <a:latin typeface="GoudyOlSt BT"/>
              </a:rPr>
              <a:t>Please contact the  </a:t>
            </a:r>
            <a:endParaRPr lang="en-US" sz="2400" dirty="0">
              <a:solidFill>
                <a:srgbClr val="002060"/>
              </a:solidFill>
            </a:endParaRPr>
          </a:p>
          <a:p>
            <a:pPr marL="44450" algn="ctr" eaLnBrk="1" hangingPunct="1">
              <a:spcBef>
                <a:spcPct val="0"/>
              </a:spcBef>
            </a:pPr>
            <a:r>
              <a:rPr lang="en-US" sz="2400" b="1" dirty="0">
                <a:solidFill>
                  <a:srgbClr val="002060"/>
                </a:solidFill>
                <a:latin typeface="GoudyOlSt BT"/>
              </a:rPr>
              <a:t>Region One ESC Adult Education Program</a:t>
            </a:r>
          </a:p>
          <a:p>
            <a:pPr marL="44450" algn="ctr" eaLnBrk="1" hangingPunct="1">
              <a:spcBef>
                <a:spcPct val="0"/>
              </a:spcBef>
            </a:pPr>
            <a:r>
              <a:rPr lang="en-US" sz="2400" b="1" dirty="0">
                <a:solidFill>
                  <a:srgbClr val="002060"/>
                </a:solidFill>
                <a:latin typeface="GoudyOlSt BT"/>
              </a:rPr>
              <a:t>(956) 984-6270</a:t>
            </a:r>
          </a:p>
          <a:p>
            <a:pPr marL="44450" algn="ctr">
              <a:spcBef>
                <a:spcPct val="0"/>
              </a:spcBef>
            </a:pPr>
            <a:r>
              <a:rPr lang="en-US" sz="2400" b="1" dirty="0">
                <a:solidFill>
                  <a:srgbClr val="FF0000"/>
                </a:solidFill>
                <a:latin typeface="GoudyOlSt BT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http://www.esc1.net/adulteducation</a:t>
            </a:r>
            <a:r>
              <a:rPr lang="en-US" sz="2400" b="1" dirty="0">
                <a:solidFill>
                  <a:srgbClr val="FF0000"/>
                </a:solidFill>
                <a:latin typeface="GoudyOlSt BT"/>
              </a:rPr>
              <a:t> </a:t>
            </a:r>
            <a:endParaRPr lang="en-US" sz="2400" b="1" dirty="0">
              <a:solidFill>
                <a:srgbClr val="FF0000"/>
              </a:solidFill>
            </a:endParaRPr>
          </a:p>
          <a:p>
            <a:pPr marL="44450" algn="ctr" eaLnBrk="1" hangingPunct="1">
              <a:spcBef>
                <a:spcPct val="0"/>
              </a:spcBef>
            </a:pPr>
            <a:endParaRPr lang="en-US" sz="2400" dirty="0">
              <a:solidFill>
                <a:srgbClr val="002060"/>
              </a:solidFill>
            </a:endParaRPr>
          </a:p>
          <a:p>
            <a:pPr marL="44450" eaLnBrk="1" hangingPunct="1">
              <a:spcBef>
                <a:spcPct val="0"/>
              </a:spcBef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89" y="4724400"/>
            <a:ext cx="1439323" cy="1434117"/>
          </a:xfrm>
          <a:prstGeom prst="rect">
            <a:avLst/>
          </a:prstGeom>
        </p:spPr>
      </p:pic>
      <p:pic>
        <p:nvPicPr>
          <p:cNvPr id="5122" name="Picture 2" descr="Image result for careers">
            <a:extLst>
              <a:ext uri="{FF2B5EF4-FFF2-40B4-BE49-F238E27FC236}">
                <a16:creationId xmlns:a16="http://schemas.microsoft.com/office/drawing/2014/main" xmlns="" id="{532181BB-5507-4C2A-AA64-49F7B3B070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4" y="1490663"/>
            <a:ext cx="9144000" cy="273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344</Words>
  <Application>Microsoft Macintosh PowerPoint</Application>
  <PresentationFormat>On-screen Show (4:3)</PresentationFormat>
  <Paragraphs>88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Arial Black</vt:lpstr>
      <vt:lpstr>Calibri</vt:lpstr>
      <vt:lpstr>GoudyOlSt BT</vt:lpstr>
      <vt:lpstr>Trebuchet MS</vt:lpstr>
      <vt:lpstr>Wingdings 2</vt:lpstr>
      <vt:lpstr>Wingdings 3</vt:lpstr>
      <vt:lpstr>Facet</vt:lpstr>
      <vt:lpstr>Region One ESC Adult Education Program    </vt:lpstr>
      <vt:lpstr>Title III, Part A Connection Increasing &amp; Strengthening Family and Community Engagement</vt:lpstr>
      <vt:lpstr>Title III, Part A Connection Increasing &amp; Strengthening Family and Community Engagement</vt:lpstr>
      <vt:lpstr>PowerPoint Presentation</vt:lpstr>
      <vt:lpstr>Family Literacy Academy</vt:lpstr>
      <vt:lpstr>Career Pathways Academies </vt:lpstr>
      <vt:lpstr>PowerPoint Presentation</vt:lpstr>
      <vt:lpstr>Contact Information</vt:lpstr>
      <vt:lpstr>For more information on  Adult Education and Literacy: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One ESC Adult Education Program</dc:title>
  <dc:creator>Leticia Sanchez</dc:creator>
  <cp:lastModifiedBy>Microsoft Office User</cp:lastModifiedBy>
  <cp:revision>32</cp:revision>
  <dcterms:created xsi:type="dcterms:W3CDTF">2019-01-18T23:40:51Z</dcterms:created>
  <dcterms:modified xsi:type="dcterms:W3CDTF">2020-03-12T16:17:36Z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0f32706-fe86-4b62-af2d-6e74b45d5d5a_Enabled">
    <vt:lpwstr>True</vt:lpwstr>
  </property>
  <property fmtid="{D5CDD505-2E9C-101B-9397-08002B2CF9AE}" pid="3" name="MSIP_Label_90f32706-fe86-4b62-af2d-6e74b45d5d5a_SiteId">
    <vt:lpwstr>f6a74088-4873-4402-8f71-34eeefe7d954</vt:lpwstr>
  </property>
  <property fmtid="{D5CDD505-2E9C-101B-9397-08002B2CF9AE}" pid="4" name="MSIP_Label_90f32706-fe86-4b62-af2d-6e74b45d5d5a_Ref">
    <vt:lpwstr>https://api.informationprotection.azure.com/api/f6a74088-4873-4402-8f71-34eeefe7d954</vt:lpwstr>
  </property>
  <property fmtid="{D5CDD505-2E9C-101B-9397-08002B2CF9AE}" pid="5" name="MSIP_Label_90f32706-fe86-4b62-af2d-6e74b45d5d5a_SetBy">
    <vt:lpwstr>lesanchez@esc1.net</vt:lpwstr>
  </property>
  <property fmtid="{D5CDD505-2E9C-101B-9397-08002B2CF9AE}" pid="6" name="MSIP_Label_90f32706-fe86-4b62-af2d-6e74b45d5d5a_SetDate">
    <vt:lpwstr>2019-01-18T18:38:01.2534759-06:00</vt:lpwstr>
  </property>
  <property fmtid="{D5CDD505-2E9C-101B-9397-08002B2CF9AE}" pid="7" name="MSIP_Label_90f32706-fe86-4b62-af2d-6e74b45d5d5a_Name">
    <vt:lpwstr>General</vt:lpwstr>
  </property>
  <property fmtid="{D5CDD505-2E9C-101B-9397-08002B2CF9AE}" pid="8" name="MSIP_Label_90f32706-fe86-4b62-af2d-6e74b45d5d5a_Application">
    <vt:lpwstr>Microsoft Azure Information Protection</vt:lpwstr>
  </property>
  <property fmtid="{D5CDD505-2E9C-101B-9397-08002B2CF9AE}" pid="9" name="MSIP_Label_90f32706-fe86-4b62-af2d-6e74b45d5d5a_Extended_MSFT_Method">
    <vt:lpwstr>Automatic</vt:lpwstr>
  </property>
  <property fmtid="{D5CDD505-2E9C-101B-9397-08002B2CF9AE}" pid="10" name="Sensitivity">
    <vt:lpwstr>General</vt:lpwstr>
  </property>
</Properties>
</file>